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9" r:id="rId4"/>
    <p:sldId id="258" r:id="rId5"/>
    <p:sldId id="257" r:id="rId6"/>
  </p:sldIdLst>
  <p:sldSz cx="9144000" cy="6858000" type="screen4x3"/>
  <p:notesSz cx="6858000" cy="9144000"/>
  <p:photoAlbum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829B-5525-4458-91E1-8F1415652500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4D63-F768-4877-B558-D5E0E161BD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017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829B-5525-4458-91E1-8F1415652500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4D63-F768-4877-B558-D5E0E161BD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21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829B-5525-4458-91E1-8F1415652500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4D63-F768-4877-B558-D5E0E161BD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910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829B-5525-4458-91E1-8F1415652500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4D63-F768-4877-B558-D5E0E161BD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36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829B-5525-4458-91E1-8F1415652500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4D63-F768-4877-B558-D5E0E161BD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412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829B-5525-4458-91E1-8F1415652500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4D63-F768-4877-B558-D5E0E161BD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960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829B-5525-4458-91E1-8F1415652500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4D63-F768-4877-B558-D5E0E161BD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63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829B-5525-4458-91E1-8F1415652500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4D63-F768-4877-B558-D5E0E161BD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434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829B-5525-4458-91E1-8F1415652500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4D63-F768-4877-B558-D5E0E161BD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4447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829B-5525-4458-91E1-8F1415652500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4D63-F768-4877-B558-D5E0E161BD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2531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829B-5525-4458-91E1-8F1415652500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4D63-F768-4877-B558-D5E0E161BD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0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A829B-5525-4458-91E1-8F1415652500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4D63-F768-4877-B558-D5E0E161BD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3866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線上認證學習資源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6825"/>
            <a:ext cx="9144000" cy="43227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矩形 2"/>
          <p:cNvSpPr/>
          <p:nvPr/>
        </p:nvSpPr>
        <p:spPr>
          <a:xfrm>
            <a:off x="509287" y="310070"/>
            <a:ext cx="324036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1.</a:t>
            </a:r>
            <a:r>
              <a:rPr lang="zh-TW" altLang="en-US" dirty="0" smtClean="0"/>
              <a:t>登入平台之後點選</a:t>
            </a:r>
            <a:r>
              <a:rPr lang="en-US" altLang="zh-TW" dirty="0" smtClean="0"/>
              <a:t>”</a:t>
            </a:r>
            <a:r>
              <a:rPr lang="zh-TW" altLang="en-US" dirty="0" smtClean="0"/>
              <a:t>首頁</a:t>
            </a:r>
            <a:r>
              <a:rPr lang="en-US" altLang="zh-TW" dirty="0" smtClean="0"/>
              <a:t>”</a:t>
            </a:r>
            <a:endParaRPr lang="zh-TW" altLang="en-US" dirty="0"/>
          </a:p>
        </p:txBody>
      </p:sp>
      <p:sp>
        <p:nvSpPr>
          <p:cNvPr id="4" name="向下箭號 3"/>
          <p:cNvSpPr/>
          <p:nvPr/>
        </p:nvSpPr>
        <p:spPr>
          <a:xfrm>
            <a:off x="44052" y="355060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436096" y="174892"/>
            <a:ext cx="2880320" cy="1091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2.</a:t>
            </a:r>
            <a:r>
              <a:rPr lang="zh-TW" altLang="en-US" dirty="0" smtClean="0"/>
              <a:t>在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圖書相關功能</a:t>
            </a:r>
            <a:r>
              <a:rPr lang="en-US" altLang="zh-TW" dirty="0" smtClean="0"/>
              <a:t>”</a:t>
            </a:r>
            <a:r>
              <a:rPr lang="zh-TW" altLang="en-US" dirty="0" smtClean="0"/>
              <a:t>項下選擇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學習資源</a:t>
            </a:r>
            <a:r>
              <a:rPr lang="en-US" altLang="zh-TW" dirty="0" smtClean="0"/>
              <a:t>”</a:t>
            </a:r>
            <a:endParaRPr lang="zh-TW" altLang="en-US" dirty="0"/>
          </a:p>
        </p:txBody>
      </p:sp>
      <p:sp>
        <p:nvSpPr>
          <p:cNvPr id="7" name="向下箭號 6"/>
          <p:cNvSpPr/>
          <p:nvPr/>
        </p:nvSpPr>
        <p:spPr>
          <a:xfrm>
            <a:off x="4933032" y="355060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937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學習資源數量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9144000" cy="51101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矩形 2"/>
          <p:cNvSpPr/>
          <p:nvPr/>
        </p:nvSpPr>
        <p:spPr>
          <a:xfrm>
            <a:off x="2411760" y="386408"/>
            <a:ext cx="475252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3.</a:t>
            </a:r>
            <a:r>
              <a:rPr lang="zh-TW" altLang="en-US" dirty="0" smtClean="0"/>
              <a:t>進入資源列表之後，即可點選自己香看的書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9805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學習資源內連結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9144000" cy="48926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矩形 2"/>
          <p:cNvSpPr/>
          <p:nvPr/>
        </p:nvSpPr>
        <p:spPr>
          <a:xfrm>
            <a:off x="1718829" y="600174"/>
            <a:ext cx="570634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4.</a:t>
            </a:r>
            <a:r>
              <a:rPr lang="zh-TW" altLang="en-US" dirty="0" smtClean="0"/>
              <a:t>點選圖書之後，可在左下方點選學習資源連結網址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2875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連結看動畫或書本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82775"/>
            <a:ext cx="7459240" cy="567522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矩形 2"/>
          <p:cNvSpPr/>
          <p:nvPr/>
        </p:nvSpPr>
        <p:spPr>
          <a:xfrm>
            <a:off x="1722847" y="282761"/>
            <a:ext cx="570634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5.</a:t>
            </a:r>
            <a:r>
              <a:rPr lang="zh-TW" altLang="en-US" dirty="0" smtClean="0"/>
              <a:t>連結到該網址，即可閱讀相關電子書動畫或其他形式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7136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看完動畫或書本馬上認證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37" y="1357312"/>
            <a:ext cx="9144000" cy="55006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矩形 2"/>
          <p:cNvSpPr/>
          <p:nvPr/>
        </p:nvSpPr>
        <p:spPr>
          <a:xfrm>
            <a:off x="1722847" y="282761"/>
            <a:ext cx="570634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6</a:t>
            </a:r>
            <a:r>
              <a:rPr lang="en-US" altLang="zh-TW" dirty="0" smtClean="0"/>
              <a:t>.</a:t>
            </a:r>
            <a:r>
              <a:rPr lang="zh-TW" altLang="en-US" dirty="0"/>
              <a:t>讀</a:t>
            </a:r>
            <a:r>
              <a:rPr lang="zh-TW" altLang="en-US" dirty="0" smtClean="0"/>
              <a:t>完該本電子書動畫後，再回認證平台直接認證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3386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85</Words>
  <Application>Microsoft Office PowerPoint</Application>
  <PresentationFormat>如螢幕大小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2021-06-11T01:42:48Z</dcterms:created>
  <dcterms:modified xsi:type="dcterms:W3CDTF">2021-06-11T01:51:53Z</dcterms:modified>
</cp:coreProperties>
</file>