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3" r:id="rId3"/>
  </p:sldMasterIdLst>
  <p:notesMasterIdLst>
    <p:notesMasterId r:id="rId10"/>
  </p:notesMasterIdLst>
  <p:sldIdLst>
    <p:sldId id="256" r:id="rId4"/>
    <p:sldId id="257" r:id="rId5"/>
    <p:sldId id="258" r:id="rId6"/>
    <p:sldId id="281" r:id="rId7"/>
    <p:sldId id="262" r:id="rId8"/>
    <p:sldId id="275" r:id="rId9"/>
  </p:sldIdLst>
  <p:sldSz cx="12192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925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c:style val="2"/>
  <c:chart>
    <c:autoTitleDeleted val="1"/>
    <c:plotArea>
      <c:layout/>
      <c:doughnutChart>
        <c:varyColors val="1"/>
        <c:ser>
          <c:idx val="0"/>
          <c:order val="0"/>
          <c:tx>
            <c:v>销售额</c:v>
          </c:tx>
          <c:dPt>
            <c:idx val="0"/>
            <c:bubble3D val="0"/>
            <c:spPr>
              <a:solidFill>
                <a:srgbClr val="5CB1FE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80808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EF2EC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000000"/>
              </a:solidFill>
              <a:ln>
                <a:noFill/>
              </a:ln>
            </c:spPr>
          </c:dPt>
          <c:cat>
            <c:strLit>
              <c:ptCount val="4"/>
              <c:pt idx="0">
                <c:v>第一季度</c:v>
              </c:pt>
              <c:pt idx="1">
                <c:v>第二季度</c:v>
              </c:pt>
            </c:strLit>
          </c:cat>
          <c:val>
            <c:numLit>
              <c:formatCode>General</c:formatCode>
              <c:ptCount val="4"/>
              <c:pt idx="0">
                <c:v>4</c:v>
              </c:pt>
              <c:pt idx="1">
                <c:v>7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sz="1197" b="0" i="0" u="none" strike="noStrike" kern="1200" baseline="0">
          <a:solidFill>
            <a:srgbClr val="000000"/>
          </a:solidFill>
          <a:latin typeface="Arial"/>
        </a:defRPr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c:style val="2"/>
  <c:chart>
    <c:autoTitleDeleted val="1"/>
    <c:plotArea>
      <c:layout/>
      <c:doughnutChart>
        <c:varyColors val="1"/>
        <c:ser>
          <c:idx val="0"/>
          <c:order val="0"/>
          <c:tx>
            <c:v>销售额</c:v>
          </c:tx>
          <c:dPt>
            <c:idx val="0"/>
            <c:bubble3D val="0"/>
            <c:spPr>
              <a:solidFill>
                <a:srgbClr val="5CB1FE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80808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EF2EC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000000"/>
              </a:solidFill>
              <a:ln>
                <a:noFill/>
              </a:ln>
            </c:spPr>
          </c:dPt>
          <c:cat>
            <c:strLit>
              <c:ptCount val="4"/>
              <c:pt idx="0">
                <c:v>第一季度</c:v>
              </c:pt>
              <c:pt idx="1">
                <c:v>第二季度</c:v>
              </c:pt>
            </c:strLit>
          </c:cat>
          <c:val>
            <c:numLit>
              <c:formatCode>General</c:formatCode>
              <c:ptCount val="4"/>
              <c:pt idx="0">
                <c:v>6</c:v>
              </c:pt>
              <c:pt idx="1">
                <c:v>5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sz="1197" b="0" i="0" u="none" strike="noStrike" kern="1200" baseline="0">
          <a:solidFill>
            <a:srgbClr val="000000"/>
          </a:solidFill>
          <a:latin typeface="Arial"/>
        </a:defRPr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c:style val="2"/>
  <c:chart>
    <c:autoTitleDeleted val="1"/>
    <c:plotArea>
      <c:layout/>
      <c:doughnutChart>
        <c:varyColors val="1"/>
        <c:ser>
          <c:idx val="0"/>
          <c:order val="0"/>
          <c:tx>
            <c:v>销售额</c:v>
          </c:tx>
          <c:dPt>
            <c:idx val="0"/>
            <c:bubble3D val="0"/>
            <c:spPr>
              <a:solidFill>
                <a:srgbClr val="5CB1FE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80808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EF2EC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000000"/>
              </a:solidFill>
              <a:ln>
                <a:noFill/>
              </a:ln>
            </c:spPr>
          </c:dPt>
          <c:cat>
            <c:strLit>
              <c:ptCount val="4"/>
              <c:pt idx="0">
                <c:v>第一季度</c:v>
              </c:pt>
              <c:pt idx="1">
                <c:v>第二季度</c:v>
              </c:pt>
            </c:strLit>
          </c:cat>
          <c:val>
            <c:numLit>
              <c:formatCode>General</c:formatCode>
              <c:ptCount val="4"/>
              <c:pt idx="0">
                <c:v>8</c:v>
              </c:pt>
              <c:pt idx="1">
                <c:v>4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sz="1197" b="0" i="0" u="none" strike="noStrike" kern="1200" baseline="0">
          <a:solidFill>
            <a:srgbClr val="000000"/>
          </a:solidFill>
          <a:latin typeface="Arial"/>
        </a:defRPr>
      </a:pPr>
      <a:endParaRPr lang="zh-TW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C18CACA1-7AEB-40A8-9169-278DEF58A023}" type="datetime1">
              <a:rPr lang="en-US"/>
              <a:pPr lvl="0"/>
              <a:t>2021/7/1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DD8E4ECF-6794-4D8E-9694-452A044854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6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A9AC36-C7D2-4B4E-863D-E0AA38731B0B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1142" y="243843"/>
            <a:ext cx="11724637" cy="6377940"/>
          </a:xfrm>
          <a:prstGeom prst="rect">
            <a:avLst/>
          </a:prstGeom>
          <a:solidFill>
            <a:srgbClr val="4472C4"/>
          </a:solidFill>
          <a:ln w="12701">
            <a:solidFill>
              <a:srgbClr val="FFFFFF"/>
            </a:solidFill>
            <a:prstDash val="soli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3" name="Title 1"/>
          <p:cNvSpPr txBox="1">
            <a:spLocks noGrp="1"/>
          </p:cNvSpPr>
          <p:nvPr>
            <p:ph type="ctrTitle"/>
          </p:nvPr>
        </p:nvSpPr>
        <p:spPr>
          <a:xfrm>
            <a:off x="1109981" y="882377"/>
            <a:ext cx="9966960" cy="2926080"/>
          </a:xfrm>
        </p:spPr>
        <p:txBody>
          <a:bodyPr anchor="b" anchorCtr="1"/>
          <a:lstStyle>
            <a:lvl1pPr algn="ctr">
              <a:lnSpc>
                <a:spcPct val="85000"/>
              </a:lnSpc>
              <a:defRPr sz="7200" b="1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1709525" y="3869631"/>
            <a:ext cx="8767861" cy="1388168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按一下以編輯母片子標題樣式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BF684C7B-1DF4-4FB1-A955-D7C911F09D3C}" type="slidenum"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1" y="3733796"/>
            <a:ext cx="8229600" cy="0"/>
          </a:xfrm>
          <a:prstGeom prst="straightConnector1">
            <a:avLst/>
          </a:prstGeom>
          <a:noFill/>
          <a:ln w="10003">
            <a:solidFill>
              <a:srgbClr val="FFFFFF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12253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302FA8-1FD6-43D4-8F32-7CF5249CCB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08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761996"/>
            <a:ext cx="2324103" cy="541020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143000" y="761996"/>
            <a:ext cx="7429500" cy="54102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D5FF96-E7DE-4584-BB18-B22BB1B6C0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8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</p:spPr>
        <p:txBody>
          <a:bodyPr/>
          <a:lstStyle>
            <a:lvl1pPr>
              <a:defRPr lang="zh-CN">
                <a:ea typeface="宋体" pitchFamily="2"/>
              </a:defRPr>
            </a:lvl1pPr>
          </a:lstStyle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 txBox="1">
            <a:spLocks noGrp="1"/>
          </p:cNvSpPr>
          <p:nvPr>
            <p:ph type="dt" sz="half" idx="7"/>
          </p:nvPr>
        </p:nvSpPr>
        <p:spPr>
          <a:xfrm>
            <a:off x="609603" y="6356351"/>
            <a:ext cx="2844798" cy="365129"/>
          </a:xfrm>
        </p:spPr>
        <p:txBody>
          <a:bodyPr/>
          <a:lstStyle>
            <a:lvl1pPr defTabSz="457200">
              <a:defRPr sz="1800">
                <a:solidFill>
                  <a:srgbClr val="000000"/>
                </a:solidFill>
                <a:latin typeface="Arial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页脚占位符 3"/>
          <p:cNvSpPr txBox="1">
            <a:spLocks noGrp="1"/>
          </p:cNvSpPr>
          <p:nvPr>
            <p:ph type="ftr" sz="quarter" idx="9"/>
          </p:nvPr>
        </p:nvSpPr>
        <p:spPr>
          <a:xfrm>
            <a:off x="4165604" y="6356351"/>
            <a:ext cx="3860797" cy="365129"/>
          </a:xfrm>
        </p:spPr>
        <p:txBody>
          <a:bodyPr/>
          <a:lstStyle>
            <a:lvl1pPr defTabSz="457200">
              <a:defRPr lang="zh-CN">
                <a:ea typeface="宋体" pitchFamily="2"/>
              </a:defRPr>
            </a:lvl1pPr>
          </a:lstStyle>
          <a:p>
            <a:pPr lvl="0"/>
            <a:endParaRPr lang="zh-CN"/>
          </a:p>
        </p:txBody>
      </p:sp>
      <p:sp>
        <p:nvSpPr>
          <p:cNvPr id="5" name="灯片编号占位符 4"/>
          <p:cNvSpPr txBox="1">
            <a:spLocks noGrp="1"/>
          </p:cNvSpPr>
          <p:nvPr>
            <p:ph type="sldNum" sz="quarter" idx="8"/>
          </p:nvPr>
        </p:nvSpPr>
        <p:spPr>
          <a:xfrm>
            <a:off x="8737604" y="6356351"/>
            <a:ext cx="2844798" cy="365129"/>
          </a:xfrm>
        </p:spPr>
        <p:txBody>
          <a:bodyPr/>
          <a:lstStyle>
            <a:lvl1pPr defTabSz="457200">
              <a:defRPr>
                <a:ea typeface="宋体" pitchFamily="2"/>
              </a:defRPr>
            </a:lvl1pPr>
          </a:lstStyle>
          <a:p>
            <a:pPr lvl="0"/>
            <a:fld id="{2EE9246B-9FE9-4992-971A-3C2CD22ACF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6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3" y="58613"/>
            <a:ext cx="10972800" cy="850108"/>
          </a:xfrm>
        </p:spPr>
        <p:txBody>
          <a:bodyPr/>
          <a:lstStyle>
            <a:lvl1pPr>
              <a:defRPr b="1">
                <a:solidFill>
                  <a:srgbClr val="1F497D"/>
                </a:solidFill>
                <a:latin typeface="Arial"/>
                <a:ea typeface="標楷體" pitchFamily="65"/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609603" y="908721"/>
            <a:ext cx="10972800" cy="5030022"/>
          </a:xfrm>
        </p:spPr>
        <p:txBody>
          <a:bodyPr/>
          <a:lstStyle>
            <a:lvl1pPr>
              <a:defRPr b="1">
                <a:solidFill>
                  <a:srgbClr val="953735"/>
                </a:solidFill>
                <a:latin typeface="Arial" pitchFamily="34"/>
                <a:ea typeface="標楷體" pitchFamily="65"/>
              </a:defRPr>
            </a:lvl1pPr>
            <a:lvl2pPr>
              <a:defRPr b="1">
                <a:solidFill>
                  <a:srgbClr val="604A7B"/>
                </a:solidFill>
                <a:latin typeface="Arial" pitchFamily="34"/>
                <a:ea typeface="標楷體" pitchFamily="65"/>
              </a:defRPr>
            </a:lvl2pPr>
            <a:lvl3pPr>
              <a:defRPr b="1">
                <a:solidFill>
                  <a:srgbClr val="376092"/>
                </a:solidFill>
                <a:latin typeface="Arial" pitchFamily="34"/>
                <a:ea typeface="標楷體" pitchFamily="65"/>
              </a:defRPr>
            </a:lvl3pPr>
            <a:lvl4pPr>
              <a:defRPr b="1">
                <a:latin typeface="Arial" pitchFamily="34"/>
                <a:ea typeface="標楷體" pitchFamily="65"/>
              </a:defRPr>
            </a:lvl4pPr>
            <a:lvl5pPr>
              <a:defRPr b="1">
                <a:latin typeface="Arial" pitchFamily="34"/>
                <a:ea typeface="標楷體" pitchFamily="65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頁尾版面配置區 7"/>
          <p:cNvSpPr txBox="1">
            <a:spLocks noGrp="1"/>
          </p:cNvSpPr>
          <p:nvPr>
            <p:ph type="ftr" sz="quarter" idx="9"/>
          </p:nvPr>
        </p:nvSpPr>
        <p:spPr>
          <a:xfrm>
            <a:off x="8915665" y="6423724"/>
            <a:ext cx="3860797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5D17D6-B007-48CB-8242-195EB0C418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7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頁尾版面配置區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B9C68-2963-41DD-B2D2-A4751AB428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8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C6122-3343-4DBE-A0E0-5FD5CC2015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8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06424" y="1173577"/>
            <a:ext cx="9966960" cy="2926080"/>
          </a:xfrm>
        </p:spPr>
        <p:txBody>
          <a:bodyPr anchor="b" anchorCtr="1"/>
          <a:lstStyle>
            <a:lvl1pPr algn="ctr">
              <a:lnSpc>
                <a:spcPct val="85000"/>
              </a:lnSpc>
              <a:defRPr sz="7200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709928" y="4154521"/>
            <a:ext cx="8769096" cy="1363809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AFDEB4-19A8-4A7E-A1F3-0F3B8F0DF98F}" type="slidenum"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3" y="4020406"/>
            <a:ext cx="8229600" cy="0"/>
          </a:xfrm>
          <a:prstGeom prst="straightConnector1">
            <a:avLst/>
          </a:prstGeom>
          <a:noFill/>
          <a:ln w="10003">
            <a:solidFill>
              <a:srgbClr val="4472C4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72655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43000" y="2057400"/>
            <a:ext cx="475488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67608" y="2057400"/>
            <a:ext cx="475488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B27EEC-DB76-4F12-BA34-34BF1F569E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143000" y="2721482"/>
            <a:ext cx="4754880" cy="3383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69172" y="1999033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69172" y="2719325"/>
            <a:ext cx="4754880" cy="3383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C7277F-C0B1-42F3-90AA-4668585D40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42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81B7BC-4AAB-430D-9F46-425B6A0A34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4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5D929B-A86A-428B-BAB1-1FCBDA6726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0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852160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143000" y="2834640"/>
            <a:ext cx="3931920" cy="30175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583491-B9B8-4B86-BAF1-99F5F57843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8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413248" y="1069848"/>
            <a:ext cx="6099048" cy="4800600"/>
          </a:xfrm>
        </p:spPr>
        <p:txBody>
          <a:bodyPr lIns="274320" tIns="182880"/>
          <a:lstStyle>
            <a:lvl1pPr marL="0" indent="0">
              <a:buNone/>
              <a:defRPr sz="2800"/>
            </a:lvl1pPr>
          </a:lstStyle>
          <a:p>
            <a:pPr lvl="0"/>
            <a:r>
              <a:rPr lang="zh-TW"/>
              <a:t>按一下圖示以新增圖片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143000" y="2834640"/>
            <a:ext cx="3931920" cy="28803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8C88FE-E354-4EFB-84F1-92DE33633F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60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72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1142" y="243843"/>
            <a:ext cx="11724637" cy="637794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1143000" y="609603"/>
            <a:ext cx="9875520" cy="13563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68" cy="4038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143000" y="6223827"/>
            <a:ext cx="232907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4472C4"/>
                </a:solidFill>
                <a:uFillTx/>
                <a:latin typeface="Corbel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949147" y="6223827"/>
            <a:ext cx="471777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4472C4"/>
                </a:solidFill>
                <a:uFillTx/>
                <a:latin typeface="Corbel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329531" y="6223827"/>
            <a:ext cx="170621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4472C4"/>
                </a:solidFill>
                <a:uFillTx/>
                <a:latin typeface="Corbel"/>
                <a:ea typeface="新細明體" pitchFamily="18"/>
              </a:defRPr>
            </a:lvl1pPr>
          </a:lstStyle>
          <a:p>
            <a:pPr lvl="0"/>
            <a:fld id="{F794CFBD-4598-4E58-9B8A-A70F1EC6E75C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4472C4"/>
          </a:solidFill>
          <a:uFillTx/>
          <a:latin typeface="Corbel"/>
          <a:ea typeface="新細明體" pitchFamily="18"/>
        </a:defRPr>
      </a:lvl1pPr>
    </p:titleStyle>
    <p:bodyStyle>
      <a:lvl1pPr marL="228600" marR="0" lvl="0" indent="-182880" algn="l" defTabSz="914400" rtl="0" fontAlgn="auto" hangingPunct="1">
        <a:lnSpc>
          <a:spcPct val="90000"/>
        </a:lnSpc>
        <a:spcBef>
          <a:spcPts val="1400"/>
        </a:spcBef>
        <a:spcAft>
          <a:spcPts val="0"/>
        </a:spcAft>
        <a:buClr>
          <a:srgbClr val="4472C4"/>
        </a:buClr>
        <a:buSzPct val="80000"/>
        <a:buFont typeface="Corbel" pitchFamily="34"/>
        <a:buChar char="•"/>
        <a:tabLst/>
        <a:defRPr lang="zh-TW" sz="2200" b="0" i="0" u="none" strike="noStrike" kern="1200" cap="none" spc="0" baseline="0">
          <a:solidFill>
            <a:srgbClr val="4472C4"/>
          </a:solidFill>
          <a:uFillTx/>
          <a:latin typeface="Corbel"/>
          <a:ea typeface="新細明體" pitchFamily="18"/>
        </a:defRPr>
      </a:lvl1pPr>
      <a:lvl2pPr marL="457200" marR="0" lvl="1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4472C4"/>
        </a:buClr>
        <a:buSzPct val="80000"/>
        <a:buFont typeface="Corbel" pitchFamily="34"/>
        <a:buChar char="•"/>
        <a:tabLst/>
        <a:defRPr lang="zh-TW" sz="2000" b="0" i="0" u="none" strike="noStrike" kern="1200" cap="none" spc="0" baseline="0">
          <a:solidFill>
            <a:srgbClr val="4472C4"/>
          </a:solidFill>
          <a:uFillTx/>
          <a:latin typeface="Corbel"/>
          <a:ea typeface="新細明體" pitchFamily="18"/>
        </a:defRPr>
      </a:lvl2pPr>
      <a:lvl3pPr marL="731520" marR="0" lvl="2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4472C4"/>
        </a:buClr>
        <a:buSzPct val="80000"/>
        <a:buFont typeface="Corbel" pitchFamily="34"/>
        <a:buChar char="•"/>
        <a:tabLst/>
        <a:defRPr lang="zh-TW" sz="1800" b="0" i="0" u="none" strike="noStrike" kern="1200" cap="none" spc="0" baseline="0">
          <a:solidFill>
            <a:srgbClr val="4472C4"/>
          </a:solidFill>
          <a:uFillTx/>
          <a:latin typeface="Corbel"/>
          <a:ea typeface="新細明體" pitchFamily="18"/>
        </a:defRPr>
      </a:lvl3pPr>
      <a:lvl4pPr marL="1005840" marR="0" lvl="3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4472C4"/>
        </a:buClr>
        <a:buSzPct val="80000"/>
        <a:buFont typeface="Corbel" pitchFamily="34"/>
        <a:buChar char="•"/>
        <a:tabLst/>
        <a:defRPr lang="zh-TW" sz="1600" b="0" i="0" u="none" strike="noStrike" kern="1200" cap="none" spc="0" baseline="0">
          <a:solidFill>
            <a:srgbClr val="4472C4"/>
          </a:solidFill>
          <a:uFillTx/>
          <a:latin typeface="Corbel"/>
          <a:ea typeface="新細明體" pitchFamily="18"/>
        </a:defRPr>
      </a:lvl4pPr>
      <a:lvl5pPr marL="1280160" marR="0" lvl="4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4472C4"/>
        </a:buClr>
        <a:buSzPct val="80000"/>
        <a:buFont typeface="Corbel" pitchFamily="34"/>
        <a:buChar char="•"/>
        <a:tabLst/>
        <a:defRPr lang="zh-TW" sz="1600" b="0" i="0" u="none" strike="noStrike" kern="1200" cap="none" spc="0" baseline="0">
          <a:solidFill>
            <a:srgbClr val="4472C4"/>
          </a:solidFill>
          <a:uFillTx/>
          <a:latin typeface="Corbel"/>
          <a:ea typeface="新細明體" pitchFamily="18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9728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600" b="1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A3255D4B-5653-431F-AA8D-C9952DD4EAD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/>
          <p:nvPr/>
        </p:nvSpPr>
        <p:spPr>
          <a:xfrm>
            <a:off x="-12701" y="-9528"/>
            <a:ext cx="12208931" cy="687229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68"/>
              <a:gd name="f7" fmla="val 4329"/>
              <a:gd name="f8" fmla="val 5766"/>
              <a:gd name="f9" fmla="val 605"/>
              <a:gd name="f10" fmla="val 5767"/>
              <a:gd name="f11" fmla="val 2464"/>
              <a:gd name="f12" fmla="val 4325"/>
              <a:gd name="f13" fmla="val 1082"/>
              <a:gd name="f14" fmla="val 318"/>
              <a:gd name="f15" fmla="val 3809"/>
              <a:gd name="f16" fmla="val 9"/>
              <a:gd name="f17" fmla="val 3349"/>
              <a:gd name="f18" fmla="val 13"/>
              <a:gd name="f19" fmla="val 3351"/>
              <a:gd name="f20" fmla="val 2428"/>
              <a:gd name="f21" fmla="val 7"/>
              <a:gd name="f22" fmla="val 12"/>
              <a:gd name="f23" fmla="val 3096"/>
              <a:gd name="f24" fmla="val 401"/>
              <a:gd name="f25" fmla="+- 0 0 -90"/>
              <a:gd name="f26" fmla="*/ f3 1 5768"/>
              <a:gd name="f27" fmla="*/ f4 1 4329"/>
              <a:gd name="f28" fmla="val f5"/>
              <a:gd name="f29" fmla="val f6"/>
              <a:gd name="f30" fmla="val f7"/>
              <a:gd name="f31" fmla="*/ f25 f0 1"/>
              <a:gd name="f32" fmla="+- f30 0 f28"/>
              <a:gd name="f33" fmla="+- f29 0 f28"/>
              <a:gd name="f34" fmla="*/ f31 1 f2"/>
              <a:gd name="f35" fmla="*/ f33 1 5768"/>
              <a:gd name="f36" fmla="*/ f32 1 4329"/>
              <a:gd name="f37" fmla="*/ 5766 f33 1"/>
              <a:gd name="f38" fmla="*/ 605 f32 1"/>
              <a:gd name="f39" fmla="*/ 5768 f33 1"/>
              <a:gd name="f40" fmla="*/ 4325 f32 1"/>
              <a:gd name="f41" fmla="*/ 1082 f33 1"/>
              <a:gd name="f42" fmla="*/ 4329 f32 1"/>
              <a:gd name="f43" fmla="*/ 13 f33 1"/>
              <a:gd name="f44" fmla="*/ 3351 f32 1"/>
              <a:gd name="f45" fmla="*/ 0 f33 1"/>
              <a:gd name="f46" fmla="*/ 0 f32 1"/>
              <a:gd name="f47" fmla="*/ 2428 f33 1"/>
              <a:gd name="f48" fmla="*/ 7 f32 1"/>
              <a:gd name="f49" fmla="+- f34 0 f1"/>
              <a:gd name="f50" fmla="*/ f37 1 5768"/>
              <a:gd name="f51" fmla="*/ f38 1 4329"/>
              <a:gd name="f52" fmla="*/ f39 1 5768"/>
              <a:gd name="f53" fmla="*/ f40 1 4329"/>
              <a:gd name="f54" fmla="*/ f41 1 5768"/>
              <a:gd name="f55" fmla="*/ f42 1 4329"/>
              <a:gd name="f56" fmla="*/ f43 1 5768"/>
              <a:gd name="f57" fmla="*/ f44 1 4329"/>
              <a:gd name="f58" fmla="*/ f45 1 5768"/>
              <a:gd name="f59" fmla="*/ f46 1 4329"/>
              <a:gd name="f60" fmla="*/ f47 1 5768"/>
              <a:gd name="f61" fmla="*/ f48 1 4329"/>
              <a:gd name="f62" fmla="*/ 0 1 f35"/>
              <a:gd name="f63" fmla="*/ f29 1 f35"/>
              <a:gd name="f64" fmla="*/ 0 1 f36"/>
              <a:gd name="f65" fmla="*/ f30 1 f36"/>
              <a:gd name="f66" fmla="*/ f50 1 f35"/>
              <a:gd name="f67" fmla="*/ f51 1 f36"/>
              <a:gd name="f68" fmla="*/ f52 1 f35"/>
              <a:gd name="f69" fmla="*/ f53 1 f36"/>
              <a:gd name="f70" fmla="*/ f54 1 f35"/>
              <a:gd name="f71" fmla="*/ f55 1 f36"/>
              <a:gd name="f72" fmla="*/ f56 1 f35"/>
              <a:gd name="f73" fmla="*/ f57 1 f36"/>
              <a:gd name="f74" fmla="*/ f58 1 f35"/>
              <a:gd name="f75" fmla="*/ f59 1 f36"/>
              <a:gd name="f76" fmla="*/ f60 1 f35"/>
              <a:gd name="f77" fmla="*/ f61 1 f36"/>
              <a:gd name="f78" fmla="*/ f62 f26 1"/>
              <a:gd name="f79" fmla="*/ f63 f26 1"/>
              <a:gd name="f80" fmla="*/ f65 f27 1"/>
              <a:gd name="f81" fmla="*/ f64 f27 1"/>
              <a:gd name="f82" fmla="*/ f66 f26 1"/>
              <a:gd name="f83" fmla="*/ f67 f27 1"/>
              <a:gd name="f84" fmla="*/ f68 f26 1"/>
              <a:gd name="f85" fmla="*/ f69 f27 1"/>
              <a:gd name="f86" fmla="*/ f70 f26 1"/>
              <a:gd name="f87" fmla="*/ f71 f27 1"/>
              <a:gd name="f88" fmla="*/ f72 f26 1"/>
              <a:gd name="f89" fmla="*/ f73 f27 1"/>
              <a:gd name="f90" fmla="*/ f74 f26 1"/>
              <a:gd name="f91" fmla="*/ f75 f27 1"/>
              <a:gd name="f92" fmla="*/ f76 f26 1"/>
              <a:gd name="f93" fmla="*/ f77 f2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9">
                <a:pos x="f82" y="f83"/>
              </a:cxn>
              <a:cxn ang="f49">
                <a:pos x="f84" y="f85"/>
              </a:cxn>
              <a:cxn ang="f49">
                <a:pos x="f86" y="f87"/>
              </a:cxn>
              <a:cxn ang="f49">
                <a:pos x="f88" y="f89"/>
              </a:cxn>
              <a:cxn ang="f49">
                <a:pos x="f90" y="f91"/>
              </a:cxn>
              <a:cxn ang="f49">
                <a:pos x="f92" y="f93"/>
              </a:cxn>
              <a:cxn ang="f49">
                <a:pos x="f82" y="f83"/>
              </a:cxn>
            </a:cxnLst>
            <a:rect l="f78" t="f81" r="f79" b="f80"/>
            <a:pathLst>
              <a:path w="5768" h="4329">
                <a:moveTo>
                  <a:pt x="f8" y="f9"/>
                </a:moveTo>
                <a:cubicBezTo>
                  <a:pt x="f10" y="f11"/>
                  <a:pt x="f6" y="f12"/>
                  <a:pt x="f6" y="f12"/>
                </a:cubicBezTo>
                <a:lnTo>
                  <a:pt x="f13" y="f7"/>
                </a:lnTo>
                <a:cubicBezTo>
                  <a:pt x="f14" y="f15"/>
                  <a:pt x="f16" y="f17"/>
                  <a:pt x="f18" y="f19"/>
                </a:cubicBezTo>
                <a:lnTo>
                  <a:pt x="f5" y="f5"/>
                </a:lnTo>
                <a:lnTo>
                  <a:pt x="f20" y="f21"/>
                </a:lnTo>
                <a:cubicBezTo>
                  <a:pt x="f20" y="f22"/>
                  <a:pt x="f23" y="f24"/>
                  <a:pt x="f8" y="f9"/>
                </a:cubicBezTo>
                <a:close/>
              </a:path>
            </a:pathLst>
          </a:custGeom>
          <a:gradFill>
            <a:gsLst>
              <a:gs pos="0">
                <a:srgbClr val="FFFEFE"/>
              </a:gs>
              <a:gs pos="100000">
                <a:srgbClr val="FEE9DE">
                  <a:alpha val="70000"/>
                </a:srgbClr>
              </a:gs>
            </a:gsLst>
            <a:lin ang="270000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Line 13"/>
          <p:cNvSpPr/>
          <p:nvPr/>
        </p:nvSpPr>
        <p:spPr>
          <a:xfrm>
            <a:off x="702734" y="0"/>
            <a:ext cx="0" cy="59102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Line 14"/>
          <p:cNvSpPr/>
          <p:nvPr/>
        </p:nvSpPr>
        <p:spPr>
          <a:xfrm>
            <a:off x="2237317" y="0"/>
            <a:ext cx="0" cy="68325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Line 15"/>
          <p:cNvSpPr/>
          <p:nvPr/>
        </p:nvSpPr>
        <p:spPr>
          <a:xfrm>
            <a:off x="3774021" y="0"/>
            <a:ext cx="0" cy="686117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Line 16"/>
          <p:cNvSpPr/>
          <p:nvPr/>
        </p:nvSpPr>
        <p:spPr>
          <a:xfrm>
            <a:off x="5310716" y="0"/>
            <a:ext cx="0" cy="687546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" name="Line 17"/>
          <p:cNvSpPr/>
          <p:nvPr/>
        </p:nvSpPr>
        <p:spPr>
          <a:xfrm>
            <a:off x="6845298" y="388940"/>
            <a:ext cx="0" cy="64865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Line 18"/>
          <p:cNvSpPr/>
          <p:nvPr/>
        </p:nvSpPr>
        <p:spPr>
          <a:xfrm>
            <a:off x="8382003" y="619121"/>
            <a:ext cx="0" cy="625633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" name="Line 19"/>
          <p:cNvSpPr/>
          <p:nvPr/>
        </p:nvSpPr>
        <p:spPr>
          <a:xfrm>
            <a:off x="9918697" y="773116"/>
            <a:ext cx="0" cy="61023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Line 20"/>
          <p:cNvSpPr/>
          <p:nvPr/>
        </p:nvSpPr>
        <p:spPr>
          <a:xfrm>
            <a:off x="11455402" y="900117"/>
            <a:ext cx="0" cy="597534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" name="Line 22"/>
          <p:cNvSpPr/>
          <p:nvPr/>
        </p:nvSpPr>
        <p:spPr>
          <a:xfrm rot="5400013">
            <a:off x="3460747" y="-3041652"/>
            <a:ext cx="0" cy="69214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Line 23"/>
          <p:cNvSpPr/>
          <p:nvPr/>
        </p:nvSpPr>
        <p:spPr>
          <a:xfrm rot="5400013">
            <a:off x="6104475" y="-4563008"/>
            <a:ext cx="0" cy="1220893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Line 24"/>
          <p:cNvSpPr/>
          <p:nvPr/>
        </p:nvSpPr>
        <p:spPr>
          <a:xfrm rot="5400013">
            <a:off x="6104475" y="-3439055"/>
            <a:ext cx="0" cy="1220893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" name="Line 25"/>
          <p:cNvSpPr/>
          <p:nvPr/>
        </p:nvSpPr>
        <p:spPr>
          <a:xfrm rot="5400013">
            <a:off x="6106582" y="-2314576"/>
            <a:ext cx="0" cy="122046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" name="Line 26"/>
          <p:cNvSpPr/>
          <p:nvPr/>
        </p:nvSpPr>
        <p:spPr>
          <a:xfrm rot="5400013">
            <a:off x="6106582" y="-1190622"/>
            <a:ext cx="0" cy="122046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Line 27"/>
          <p:cNvSpPr/>
          <p:nvPr/>
        </p:nvSpPr>
        <p:spPr>
          <a:xfrm rot="5400013">
            <a:off x="6540498" y="420152"/>
            <a:ext cx="0" cy="112310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>
                <a:alpha val="50000"/>
              </a:srgbClr>
            </a:solidFill>
            <a:prstDash val="solid"/>
            <a:round/>
          </a:ln>
          <a:effectLst>
            <a:outerShdw dist="17962" dir="2700000" algn="tl">
              <a:srgbClr val="FF7575">
                <a:alpha val="35001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" name="Rectangle 28"/>
          <p:cNvSpPr/>
          <p:nvPr/>
        </p:nvSpPr>
        <p:spPr>
          <a:xfrm>
            <a:off x="5340352" y="2692395"/>
            <a:ext cx="1504946" cy="1079504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" name="Rectangle 29"/>
          <p:cNvSpPr/>
          <p:nvPr/>
        </p:nvSpPr>
        <p:spPr>
          <a:xfrm>
            <a:off x="9946221" y="4937129"/>
            <a:ext cx="1494367" cy="1079504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Rectangle 30"/>
          <p:cNvSpPr/>
          <p:nvPr/>
        </p:nvSpPr>
        <p:spPr>
          <a:xfrm>
            <a:off x="732370" y="3808411"/>
            <a:ext cx="1504946" cy="1079504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" name="Rectangle 31"/>
          <p:cNvSpPr/>
          <p:nvPr/>
        </p:nvSpPr>
        <p:spPr>
          <a:xfrm>
            <a:off x="8409517" y="6064255"/>
            <a:ext cx="1504946" cy="796927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" name="Rectangle 32"/>
          <p:cNvSpPr/>
          <p:nvPr/>
        </p:nvSpPr>
        <p:spPr>
          <a:xfrm>
            <a:off x="3795180" y="0"/>
            <a:ext cx="1504946" cy="404814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2" name="Rectangle 33"/>
          <p:cNvSpPr/>
          <p:nvPr/>
        </p:nvSpPr>
        <p:spPr>
          <a:xfrm>
            <a:off x="3803647" y="4938710"/>
            <a:ext cx="1494367" cy="1079504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" name="Rectangle 34"/>
          <p:cNvSpPr/>
          <p:nvPr/>
        </p:nvSpPr>
        <p:spPr>
          <a:xfrm>
            <a:off x="8401050" y="1566860"/>
            <a:ext cx="1494367" cy="1079504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Rectangle 3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9728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25" name="Rectangle 4"/>
          <p:cNvSpPr txBox="1">
            <a:spLocks noGrp="1"/>
          </p:cNvSpPr>
          <p:nvPr>
            <p:ph type="dt" sz="half" idx="2"/>
          </p:nvPr>
        </p:nvSpPr>
        <p:spPr>
          <a:xfrm>
            <a:off x="609603" y="6245223"/>
            <a:ext cx="2844798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pic>
        <p:nvPicPr>
          <p:cNvPr id="26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7" y="-36219"/>
            <a:ext cx="12211235" cy="6868817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4165604" y="6245223"/>
            <a:ext cx="3860797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28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8737604" y="6245223"/>
            <a:ext cx="2844798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 pitchFamily="18"/>
              </a:defRPr>
            </a:lvl1pPr>
          </a:lstStyle>
          <a:p>
            <a:pPr lvl="0"/>
            <a:fld id="{FDEB8351-E2B1-488F-B201-FEBE6E09C84E}" type="slidenum">
              <a:t>‹#›</a:t>
            </a:fld>
            <a:endParaRPr lang="en-US"/>
          </a:p>
        </p:txBody>
      </p:sp>
      <p:sp>
        <p:nvSpPr>
          <p:cNvPr id="29" name="Freeform 36"/>
          <p:cNvSpPr/>
          <p:nvPr/>
        </p:nvSpPr>
        <p:spPr>
          <a:xfrm>
            <a:off x="5389034" y="0"/>
            <a:ext cx="6807195" cy="73977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130"/>
              <a:gd name="f7" fmla="val 453"/>
              <a:gd name="f8" fmla="val 226"/>
              <a:gd name="f9" fmla="val 1298"/>
              <a:gd name="f10" fmla="val 389"/>
              <a:gd name="f11" fmla="+- 0 0 -90"/>
              <a:gd name="f12" fmla="*/ f3 1 3130"/>
              <a:gd name="f13" fmla="*/ f4 1 453"/>
              <a:gd name="f14" fmla="val f5"/>
              <a:gd name="f15" fmla="val f6"/>
              <a:gd name="f16" fmla="val f7"/>
              <a:gd name="f17" fmla="*/ f11 f0 1"/>
              <a:gd name="f18" fmla="+- f16 0 f14"/>
              <a:gd name="f19" fmla="+- f15 0 f14"/>
              <a:gd name="f20" fmla="*/ f17 1 f2"/>
              <a:gd name="f21" fmla="*/ f19 1 3130"/>
              <a:gd name="f22" fmla="*/ f18 1 453"/>
              <a:gd name="f23" fmla="*/ 3130 f19 1"/>
              <a:gd name="f24" fmla="*/ 453 f18 1"/>
              <a:gd name="f25" fmla="*/ 0 f18 1"/>
              <a:gd name="f26" fmla="*/ 0 f19 1"/>
              <a:gd name="f27" fmla="+- f20 0 f1"/>
              <a:gd name="f28" fmla="*/ f23 1 3130"/>
              <a:gd name="f29" fmla="*/ f24 1 453"/>
              <a:gd name="f30" fmla="*/ f25 1 453"/>
              <a:gd name="f31" fmla="*/ f26 1 3130"/>
              <a:gd name="f32" fmla="*/ 0 1 f21"/>
              <a:gd name="f33" fmla="*/ f15 1 f21"/>
              <a:gd name="f34" fmla="*/ 0 1 f22"/>
              <a:gd name="f35" fmla="*/ f16 1 f22"/>
              <a:gd name="f36" fmla="*/ f28 1 f21"/>
              <a:gd name="f37" fmla="*/ f29 1 f22"/>
              <a:gd name="f38" fmla="*/ f30 1 f22"/>
              <a:gd name="f39" fmla="*/ f31 1 f21"/>
              <a:gd name="f40" fmla="*/ f32 f12 1"/>
              <a:gd name="f41" fmla="*/ f33 f12 1"/>
              <a:gd name="f42" fmla="*/ f35 f13 1"/>
              <a:gd name="f43" fmla="*/ f34 f13 1"/>
              <a:gd name="f44" fmla="*/ f36 f12 1"/>
              <a:gd name="f45" fmla="*/ f37 f13 1"/>
              <a:gd name="f46" fmla="*/ f38 f13 1"/>
              <a:gd name="f47" fmla="*/ f39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44" y="f45"/>
              </a:cxn>
              <a:cxn ang="f27">
                <a:pos x="f44" y="f46"/>
              </a:cxn>
              <a:cxn ang="f27">
                <a:pos x="f47" y="f46"/>
              </a:cxn>
              <a:cxn ang="f27">
                <a:pos x="f44" y="f45"/>
              </a:cxn>
            </a:cxnLst>
            <a:rect l="f40" t="f43" r="f41" b="f42"/>
            <a:pathLst>
              <a:path w="3130" h="453">
                <a:moveTo>
                  <a:pt x="f6" y="f7"/>
                </a:moveTo>
                <a:cubicBezTo>
                  <a:pt x="f6" y="f8"/>
                  <a:pt x="f6" y="f5"/>
                  <a:pt x="f6" y="f5"/>
                </a:cubicBezTo>
                <a:lnTo>
                  <a:pt x="f5" y="f5"/>
                </a:lnTo>
                <a:cubicBezTo>
                  <a:pt x="f5" y="f5"/>
                  <a:pt x="f9" y="f10"/>
                  <a:pt x="f6" y="f7"/>
                </a:cubicBezTo>
                <a:close/>
              </a:path>
            </a:pathLst>
          </a:custGeom>
          <a:solidFill>
            <a:srgbClr val="FFC319"/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0" name="Rectangle 2"/>
          <p:cNvSpPr txBox="1">
            <a:spLocks noGrp="1"/>
          </p:cNvSpPr>
          <p:nvPr>
            <p:ph type="title"/>
          </p:nvPr>
        </p:nvSpPr>
        <p:spPr>
          <a:xfrm>
            <a:off x="609603" y="325434"/>
            <a:ext cx="10972800" cy="927101"/>
          </a:xfrm>
          <a:prstGeom prst="rect">
            <a:avLst/>
          </a:prstGeom>
          <a:noFill/>
          <a:ln>
            <a:noFill/>
          </a:ln>
          <a:effectLst>
            <a:outerShdw dist="35924" dir="2700000" algn="tl">
              <a:srgbClr val="FFFFFF"/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pic>
        <p:nvPicPr>
          <p:cNvPr id="31" name="Picture 37" descr="water"/>
          <p:cNvPicPr>
            <a:picLocks noChangeAspect="1"/>
          </p:cNvPicPr>
          <p:nvPr/>
        </p:nvPicPr>
        <p:blipFill>
          <a:blip r:embed="rId4"/>
          <a:srcRect l="28011" t="20467" b="34358"/>
          <a:stretch>
            <a:fillRect/>
          </a:stretch>
        </p:blipFill>
        <p:spPr>
          <a:xfrm rot="786797">
            <a:off x="8839204" y="-381003"/>
            <a:ext cx="3223680" cy="199548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Freeform 9"/>
          <p:cNvSpPr/>
          <p:nvPr/>
        </p:nvSpPr>
        <p:spPr>
          <a:xfrm>
            <a:off x="-63687" y="5484443"/>
            <a:ext cx="1921931" cy="13588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89"/>
              <a:gd name="f7" fmla="val 1100"/>
              <a:gd name="f8" fmla="val 550"/>
              <a:gd name="f9" fmla="val 596"/>
              <a:gd name="f10" fmla="val 865"/>
              <a:gd name="f11" fmla="+- 0 0 -90"/>
              <a:gd name="f12" fmla="*/ f3 1 1089"/>
              <a:gd name="f13" fmla="*/ f4 1 1100"/>
              <a:gd name="f14" fmla="val f5"/>
              <a:gd name="f15" fmla="val f6"/>
              <a:gd name="f16" fmla="val f7"/>
              <a:gd name="f17" fmla="*/ f11 f0 1"/>
              <a:gd name="f18" fmla="+- f16 0 f14"/>
              <a:gd name="f19" fmla="+- f15 0 f14"/>
              <a:gd name="f20" fmla="*/ f17 1 f2"/>
              <a:gd name="f21" fmla="*/ f19 1 1089"/>
              <a:gd name="f22" fmla="*/ f18 1 1100"/>
              <a:gd name="f23" fmla="*/ 0 f19 1"/>
              <a:gd name="f24" fmla="*/ 0 f18 1"/>
              <a:gd name="f25" fmla="*/ 1100 f18 1"/>
              <a:gd name="f26" fmla="*/ 1089 f19 1"/>
              <a:gd name="f27" fmla="+- f20 0 f1"/>
              <a:gd name="f28" fmla="*/ f23 1 1089"/>
              <a:gd name="f29" fmla="*/ f24 1 1100"/>
              <a:gd name="f30" fmla="*/ f25 1 1100"/>
              <a:gd name="f31" fmla="*/ f26 1 1089"/>
              <a:gd name="f32" fmla="*/ 0 1 f21"/>
              <a:gd name="f33" fmla="*/ f15 1 f21"/>
              <a:gd name="f34" fmla="*/ 0 1 f22"/>
              <a:gd name="f35" fmla="*/ f16 1 f22"/>
              <a:gd name="f36" fmla="*/ f28 1 f21"/>
              <a:gd name="f37" fmla="*/ f29 1 f22"/>
              <a:gd name="f38" fmla="*/ f30 1 f22"/>
              <a:gd name="f39" fmla="*/ f31 1 f21"/>
              <a:gd name="f40" fmla="*/ f32 f12 1"/>
              <a:gd name="f41" fmla="*/ f33 f12 1"/>
              <a:gd name="f42" fmla="*/ f35 f13 1"/>
              <a:gd name="f43" fmla="*/ f34 f13 1"/>
              <a:gd name="f44" fmla="*/ f36 f12 1"/>
              <a:gd name="f45" fmla="*/ f37 f13 1"/>
              <a:gd name="f46" fmla="*/ f38 f13 1"/>
              <a:gd name="f47" fmla="*/ f39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44" y="f45"/>
              </a:cxn>
              <a:cxn ang="f27">
                <a:pos x="f44" y="f46"/>
              </a:cxn>
              <a:cxn ang="f27">
                <a:pos x="f47" y="f46"/>
              </a:cxn>
              <a:cxn ang="f27">
                <a:pos x="f44" y="f45"/>
              </a:cxn>
            </a:cxnLst>
            <a:rect l="f40" t="f43" r="f41" b="f42"/>
            <a:pathLst>
              <a:path w="1089" h="1100">
                <a:moveTo>
                  <a:pt x="f5" y="f5"/>
                </a:moveTo>
                <a:cubicBezTo>
                  <a:pt x="f5" y="f8"/>
                  <a:pt x="f5" y="f7"/>
                  <a:pt x="f5" y="f7"/>
                </a:cubicBezTo>
                <a:lnTo>
                  <a:pt x="f6" y="f7"/>
                </a:lnTo>
                <a:cubicBezTo>
                  <a:pt x="f6" y="f7"/>
                  <a:pt x="f9" y="f10"/>
                  <a:pt x="f5" y="f5"/>
                </a:cubicBezTo>
                <a:close/>
              </a:path>
            </a:pathLst>
          </a:custGeom>
          <a:solidFill>
            <a:srgbClr val="A8D02A"/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33" name="Picture 38" descr="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0717" flipH="1">
            <a:off x="200172" y="5758909"/>
            <a:ext cx="1631947" cy="1371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1" i="0" u="none" strike="noStrike" kern="1200" cap="none" spc="0" baseline="0">
          <a:solidFill>
            <a:srgbClr val="000066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311526" y="2469821"/>
            <a:ext cx="11568952" cy="1136215"/>
          </a:xfrm>
        </p:spPr>
        <p:txBody>
          <a:bodyPr/>
          <a:lstStyle/>
          <a:p>
            <a:pPr lvl="0"/>
            <a:r>
              <a:rPr lang="zh-TW" sz="4800" dirty="0">
                <a:latin typeface="微軟正黑體" pitchFamily="34"/>
                <a:ea typeface="微軟正黑體" pitchFamily="34"/>
              </a:rPr>
              <a:t>教育部補助國民小學兒童課後照顧服務班（含身心障礙專班）、國小夜光天使點燈專案計畫及國民中小學學生學習扶助</a:t>
            </a:r>
            <a:r>
              <a:rPr lang="en-US" sz="4800" dirty="0">
                <a:latin typeface="微軟正黑體" pitchFamily="34"/>
                <a:ea typeface="微軟正黑體" pitchFamily="34"/>
              </a:rPr>
              <a:t/>
            </a:r>
            <a:br>
              <a:rPr lang="en-US" sz="4800" dirty="0">
                <a:latin typeface="微軟正黑體" pitchFamily="34"/>
                <a:ea typeface="微軟正黑體" pitchFamily="34"/>
              </a:rPr>
            </a:br>
            <a:r>
              <a:rPr lang="zh-TW" sz="6000" dirty="0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未具本職之兼職服務人員</a:t>
            </a:r>
            <a:r>
              <a:rPr lang="en-US" sz="6000" dirty="0">
                <a:solidFill>
                  <a:srgbClr val="0000FF"/>
                </a:solidFill>
                <a:latin typeface="微軟正黑體" pitchFamily="34"/>
                <a:ea typeface="微軟正黑體" pitchFamily="34"/>
              </a:rPr>
              <a:t/>
            </a:r>
            <a:br>
              <a:rPr lang="en-US" sz="6000" dirty="0">
                <a:solidFill>
                  <a:srgbClr val="0000FF"/>
                </a:solidFill>
                <a:latin typeface="微軟正黑體" pitchFamily="34"/>
                <a:ea typeface="微軟正黑體" pitchFamily="34"/>
              </a:rPr>
            </a:br>
            <a:r>
              <a:rPr lang="zh-TW" sz="6600" dirty="0">
                <a:solidFill>
                  <a:srgbClr val="0000FF"/>
                </a:solidFill>
                <a:effectLst>
                  <a:outerShdw dist="38096" dir="2700000">
                    <a:srgbClr val="000000"/>
                  </a:outerShdw>
                </a:effectLst>
                <a:latin typeface="微軟正黑體" pitchFamily="34"/>
                <a:ea typeface="微軟正黑體" pitchFamily="34"/>
              </a:rPr>
              <a:t>紓困方案說明</a:t>
            </a:r>
            <a:r>
              <a:rPr lang="en-US" sz="6600" dirty="0">
                <a:solidFill>
                  <a:srgbClr val="0000FF"/>
                </a:solidFill>
                <a:effectLst>
                  <a:outerShdw dist="38096" dir="2700000">
                    <a:srgbClr val="000000"/>
                  </a:outerShdw>
                </a:effectLst>
                <a:latin typeface="微軟正黑體" pitchFamily="34"/>
                <a:ea typeface="微軟正黑體" pitchFamily="34"/>
              </a:rPr>
              <a:t>-</a:t>
            </a:r>
            <a:r>
              <a:rPr lang="zh-TW" sz="6600" dirty="0">
                <a:solidFill>
                  <a:srgbClr val="0000FF"/>
                </a:solidFill>
                <a:effectLst>
                  <a:outerShdw dist="38096" dir="2700000">
                    <a:srgbClr val="000000"/>
                  </a:outerShdw>
                </a:effectLst>
                <a:latin typeface="微軟正黑體" pitchFamily="34"/>
                <a:ea typeface="微軟正黑體" pitchFamily="34"/>
              </a:rPr>
              <a:t>民眾版</a:t>
            </a:r>
          </a:p>
        </p:txBody>
      </p:sp>
      <p:sp>
        <p:nvSpPr>
          <p:cNvPr id="3" name="文字方塊 5"/>
          <p:cNvSpPr txBox="1"/>
          <p:nvPr/>
        </p:nvSpPr>
        <p:spPr>
          <a:xfrm>
            <a:off x="10401226" y="5847926"/>
            <a:ext cx="2488676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資料日期：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110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年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6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月</a:t>
            </a:r>
          </a:p>
        </p:txBody>
      </p:sp>
      <p:sp>
        <p:nvSpPr>
          <p:cNvPr id="4" name="投影片編號版面配置區 2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C21AD8-3FDC-47B0-91EA-83C57CCC9C98}" type="slidenum">
              <a:t>1</a:t>
            </a:fld>
            <a:endParaRPr lang="en-US" sz="1600" b="1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公园, 播放, 幻灯片, 幻灯片, 儿童, 游乐场, 人, 乐趣, 摆动, 家庭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14782" y="4303614"/>
            <a:ext cx="6537329" cy="4041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圖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355" y="5272302"/>
            <a:ext cx="2382880" cy="158569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副標題 2"/>
          <p:cNvSpPr txBox="1"/>
          <p:nvPr/>
        </p:nvSpPr>
        <p:spPr>
          <a:xfrm>
            <a:off x="355866" y="932276"/>
            <a:ext cx="11404762" cy="46361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741770" marR="0" lvl="0" indent="-742950" algn="just" defTabSz="914400" rtl="0" fontAlgn="auto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itchFamily="2"/>
              <a:buChar char="p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6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受疫情影響，部分學校辦理國民小學兒童課後照顧服務班（含身心障礙專班）、國小夜光天使點燈專案計畫及國民中小學學生學習扶助</a:t>
            </a:r>
            <a:r>
              <a:rPr lang="zh-TW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未具本職之兼職人員，在停課期間（</a:t>
            </a:r>
            <a:r>
              <a:rPr lang="en-US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5</a:t>
            </a:r>
            <a:r>
              <a:rPr lang="zh-TW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月</a:t>
            </a:r>
            <a:r>
              <a:rPr lang="en-US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19</a:t>
            </a:r>
            <a:r>
              <a:rPr lang="zh-TW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日至</a:t>
            </a:r>
            <a:r>
              <a:rPr lang="en-US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7</a:t>
            </a:r>
            <a:r>
              <a:rPr lang="zh-TW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月</a:t>
            </a:r>
            <a:r>
              <a:rPr lang="en-US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2</a:t>
            </a:r>
            <a:r>
              <a:rPr lang="zh-TW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日）導致服務時間減少</a:t>
            </a:r>
            <a:r>
              <a:rPr lang="zh-TW" sz="36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而有生活困難之情形。</a:t>
            </a:r>
            <a:endParaRPr lang="en-US" sz="3600" b="1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741770" marR="0" lvl="0" indent="-742950" algn="just" defTabSz="914400" rtl="0" fontAlgn="auto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itchFamily="2"/>
              <a:buChar char="p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6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本署針對上開「未具本職之兼職服務人員（時薪制人員）」</a:t>
            </a:r>
            <a:r>
              <a:rPr lang="zh-TW" sz="36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提供「鐘點費紓困補貼」方案</a:t>
            </a:r>
            <a:r>
              <a:rPr lang="zh-TW" sz="36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。</a:t>
            </a:r>
          </a:p>
          <a:p>
            <a:pPr marL="718818" marR="0" lvl="0" indent="-719998" algn="l" defTabSz="914400" rtl="0" fontAlgn="auto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</p:txBody>
      </p:sp>
      <p:grpSp>
        <p:nvGrpSpPr>
          <p:cNvPr id="5" name="群組 3"/>
          <p:cNvGrpSpPr/>
          <p:nvPr/>
        </p:nvGrpSpPr>
        <p:grpSpPr>
          <a:xfrm>
            <a:off x="133127" y="0"/>
            <a:ext cx="3263091" cy="970159"/>
            <a:chOff x="133127" y="0"/>
            <a:chExt cx="3263091" cy="970159"/>
          </a:xfrm>
        </p:grpSpPr>
        <p:grpSp>
          <p:nvGrpSpPr>
            <p:cNvPr id="6" name="群組 4"/>
            <p:cNvGrpSpPr/>
            <p:nvPr/>
          </p:nvGrpSpPr>
          <p:grpSpPr>
            <a:xfrm>
              <a:off x="133127" y="0"/>
              <a:ext cx="3263091" cy="970159"/>
              <a:chOff x="133127" y="0"/>
              <a:chExt cx="3263091" cy="970159"/>
            </a:xfrm>
          </p:grpSpPr>
          <p:grpSp>
            <p:nvGrpSpPr>
              <p:cNvPr id="7" name="群組 6"/>
              <p:cNvGrpSpPr/>
              <p:nvPr/>
            </p:nvGrpSpPr>
            <p:grpSpPr>
              <a:xfrm>
                <a:off x="133127" y="0"/>
                <a:ext cx="3263091" cy="970159"/>
                <a:chOff x="133127" y="0"/>
                <a:chExt cx="3263091" cy="970159"/>
              </a:xfrm>
            </p:grpSpPr>
            <p:sp>
              <p:nvSpPr>
                <p:cNvPr id="8" name="Freeform 7"/>
                <p:cNvSpPr/>
                <p:nvPr/>
              </p:nvSpPr>
              <p:spPr>
                <a:xfrm rot="16199987" flipH="1">
                  <a:off x="1971199" y="-565356"/>
                  <a:ext cx="718937" cy="21311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725"/>
                    <a:gd name="f7" fmla="val 3069"/>
                    <a:gd name="f8" fmla="val 30"/>
                    <a:gd name="f9" fmla="val 1685"/>
                    <a:gd name="f10" fmla="val 1691"/>
                    <a:gd name="f11" fmla="val 31"/>
                    <a:gd name="f12" fmla="val 1695"/>
                    <a:gd name="f13" fmla="val 35"/>
                    <a:gd name="f14" fmla="val 1701"/>
                    <a:gd name="f15" fmla="val 41"/>
                    <a:gd name="f16" fmla="val 1706"/>
                    <a:gd name="f17" fmla="val 47"/>
                    <a:gd name="f18" fmla="val 1708"/>
                    <a:gd name="f19" fmla="val 56"/>
                    <a:gd name="f20" fmla="val 1710"/>
                    <a:gd name="f21" fmla="val 75"/>
                    <a:gd name="f22" fmla="val 1707"/>
                    <a:gd name="f23" fmla="val 90"/>
                    <a:gd name="f24" fmla="val 103"/>
                    <a:gd name="f25" fmla="val 1694"/>
                    <a:gd name="f26" fmla="val 117"/>
                    <a:gd name="f27" fmla="val 1687"/>
                    <a:gd name="f28" fmla="val 127"/>
                    <a:gd name="f29" fmla="val 139"/>
                    <a:gd name="f30" fmla="val 152"/>
                    <a:gd name="f31" fmla="val 165"/>
                    <a:gd name="f32" fmla="val 1697"/>
                    <a:gd name="f33" fmla="val 173"/>
                    <a:gd name="f34" fmla="val 1703"/>
                    <a:gd name="f35" fmla="val 182"/>
                    <a:gd name="f36" fmla="val 192"/>
                    <a:gd name="f37" fmla="val 1715"/>
                    <a:gd name="f38" fmla="val 202"/>
                    <a:gd name="f39" fmla="val 1718"/>
                    <a:gd name="f40" fmla="val 207"/>
                    <a:gd name="f41" fmla="val 1720"/>
                    <a:gd name="f42" fmla="val 224"/>
                    <a:gd name="f43" fmla="val 240"/>
                    <a:gd name="f44" fmla="val 1712"/>
                    <a:gd name="f45" fmla="val 254"/>
                    <a:gd name="f46" fmla="val 270"/>
                    <a:gd name="f47" fmla="val 283"/>
                    <a:gd name="f48" fmla="val 1689"/>
                    <a:gd name="f49" fmla="val 297"/>
                    <a:gd name="f50" fmla="val 314"/>
                    <a:gd name="f51" fmla="val 1690"/>
                    <a:gd name="f52" fmla="val 331"/>
                    <a:gd name="f53" fmla="val 1693"/>
                    <a:gd name="f54" fmla="val 344"/>
                    <a:gd name="f55" fmla="val 1711"/>
                    <a:gd name="f56" fmla="val 352"/>
                    <a:gd name="f57" fmla="val 1716"/>
                    <a:gd name="f58" fmla="val 363"/>
                    <a:gd name="f59" fmla="val 373"/>
                    <a:gd name="f60" fmla="val 386"/>
                    <a:gd name="f61" fmla="val 391"/>
                    <a:gd name="f62" fmla="val 414"/>
                    <a:gd name="f63" fmla="val 1719"/>
                    <a:gd name="f64" fmla="val 427"/>
                    <a:gd name="f65" fmla="val 442"/>
                    <a:gd name="f66" fmla="val 458"/>
                    <a:gd name="f67" fmla="val 474"/>
                    <a:gd name="f68" fmla="val 488"/>
                    <a:gd name="f69" fmla="val 503"/>
                    <a:gd name="f70" fmla="val 518"/>
                    <a:gd name="f71" fmla="val 1683"/>
                    <a:gd name="f72" fmla="val 537"/>
                    <a:gd name="f73" fmla="val 538"/>
                    <a:gd name="f74" fmla="val 541"/>
                    <a:gd name="f75" fmla="val 543"/>
                    <a:gd name="f76" fmla="val 546"/>
                    <a:gd name="f77" fmla="val 562"/>
                    <a:gd name="f78" fmla="val 579"/>
                    <a:gd name="f79" fmla="val 1686"/>
                    <a:gd name="f80" fmla="val 596"/>
                    <a:gd name="f81" fmla="val 609"/>
                    <a:gd name="f82" fmla="val 614"/>
                    <a:gd name="f83" fmla="val 1698"/>
                    <a:gd name="f84" fmla="val 621"/>
                    <a:gd name="f85" fmla="val 1702"/>
                    <a:gd name="f86" fmla="val 630"/>
                    <a:gd name="f87" fmla="val 639"/>
                    <a:gd name="f88" fmla="val 643"/>
                    <a:gd name="f89" fmla="val 652"/>
                    <a:gd name="f90" fmla="val 666"/>
                    <a:gd name="f91" fmla="val 674"/>
                    <a:gd name="f92" fmla="val 678"/>
                    <a:gd name="f93" fmla="val 681"/>
                    <a:gd name="f94" fmla="val 686"/>
                    <a:gd name="f95" fmla="val 691"/>
                    <a:gd name="f96" fmla="val 710"/>
                    <a:gd name="f97" fmla="val 725"/>
                    <a:gd name="f98" fmla="val 738"/>
                    <a:gd name="f99" fmla="val 750"/>
                    <a:gd name="f100" fmla="val 762"/>
                    <a:gd name="f101" fmla="val 766"/>
                    <a:gd name="f102" fmla="val 770"/>
                    <a:gd name="f103" fmla="val 1699"/>
                    <a:gd name="f104" fmla="val 774"/>
                    <a:gd name="f105" fmla="val 778"/>
                    <a:gd name="f106" fmla="val 784"/>
                    <a:gd name="f107" fmla="val 789"/>
                    <a:gd name="f108" fmla="val 796"/>
                    <a:gd name="f109" fmla="val 806"/>
                    <a:gd name="f110" fmla="val 822"/>
                    <a:gd name="f111" fmla="val 827"/>
                    <a:gd name="f112" fmla="val 831"/>
                    <a:gd name="f113" fmla="val 837"/>
                    <a:gd name="f114" fmla="val 839"/>
                    <a:gd name="f115" fmla="val 842"/>
                    <a:gd name="f116" fmla="val 857"/>
                    <a:gd name="f117" fmla="val 873"/>
                    <a:gd name="f118" fmla="val 889"/>
                    <a:gd name="f119" fmla="val 903"/>
                    <a:gd name="f120" fmla="val 916"/>
                    <a:gd name="f121" fmla="val 928"/>
                    <a:gd name="f122" fmla="val 931"/>
                    <a:gd name="f123" fmla="val 1704"/>
                    <a:gd name="f124" fmla="val 940"/>
                    <a:gd name="f125" fmla="val 949"/>
                    <a:gd name="f126" fmla="val 961"/>
                    <a:gd name="f127" fmla="val 966"/>
                    <a:gd name="f128" fmla="val 970"/>
                    <a:gd name="f129" fmla="val 973"/>
                    <a:gd name="f130" fmla="val 974"/>
                    <a:gd name="f131" fmla="val 975"/>
                    <a:gd name="f132" fmla="val 979"/>
                    <a:gd name="f133" fmla="val 987"/>
                    <a:gd name="f134" fmla="val 996"/>
                    <a:gd name="f135" fmla="val 1008"/>
                    <a:gd name="f136" fmla="val 1020"/>
                    <a:gd name="f137" fmla="val 1026"/>
                    <a:gd name="f138" fmla="val 1047"/>
                    <a:gd name="f139" fmla="val 1062"/>
                    <a:gd name="f140" fmla="val 1077"/>
                    <a:gd name="f141" fmla="val 1093"/>
                    <a:gd name="f142" fmla="val 1109"/>
                    <a:gd name="f143" fmla="val 1123"/>
                    <a:gd name="f144" fmla="val 1132"/>
                    <a:gd name="f145" fmla="val 1155"/>
                    <a:gd name="f146" fmla="val 1160"/>
                    <a:gd name="f147" fmla="val 1164"/>
                    <a:gd name="f148" fmla="val 1166"/>
                    <a:gd name="f149" fmla="val 1172"/>
                    <a:gd name="f150" fmla="val 1179"/>
                    <a:gd name="f151" fmla="val 1183"/>
                    <a:gd name="f152" fmla="val 1189"/>
                    <a:gd name="f153" fmla="val 1193"/>
                    <a:gd name="f154" fmla="val 1197"/>
                    <a:gd name="f155" fmla="val 1212"/>
                    <a:gd name="f156" fmla="val 1229"/>
                    <a:gd name="f157" fmla="val 1244"/>
                    <a:gd name="f158" fmla="val 1248"/>
                    <a:gd name="f159" fmla="val 1255"/>
                    <a:gd name="f160" fmla="val 1263"/>
                    <a:gd name="f161" fmla="val 1274"/>
                    <a:gd name="f162" fmla="val 1278"/>
                    <a:gd name="f163" fmla="val 1286"/>
                    <a:gd name="f164" fmla="val 1299"/>
                    <a:gd name="f165" fmla="val 1310"/>
                    <a:gd name="f166" fmla="val 1678"/>
                    <a:gd name="f167" fmla="val 1323"/>
                    <a:gd name="f168" fmla="val 1676"/>
                    <a:gd name="f169" fmla="val 1334"/>
                    <a:gd name="f170" fmla="val 1346"/>
                    <a:gd name="f171" fmla="val 1350"/>
                    <a:gd name="f172" fmla="val 1354"/>
                    <a:gd name="f173" fmla="val 1359"/>
                    <a:gd name="f174" fmla="val 1367"/>
                    <a:gd name="f175" fmla="val 1371"/>
                    <a:gd name="f176" fmla="val 1375"/>
                    <a:gd name="f177" fmla="val 1378"/>
                    <a:gd name="f178" fmla="val 1384"/>
                    <a:gd name="f179" fmla="val 1394"/>
                    <a:gd name="f180" fmla="val 1406"/>
                    <a:gd name="f181" fmla="val 1410"/>
                    <a:gd name="f182" fmla="val 1411"/>
                    <a:gd name="f183" fmla="val 1414"/>
                    <a:gd name="f184" fmla="val 1419"/>
                    <a:gd name="f185" fmla="val 1427"/>
                    <a:gd name="f186" fmla="val 1430"/>
                    <a:gd name="f187" fmla="val 1431"/>
                    <a:gd name="f188" fmla="val 1433"/>
                    <a:gd name="f189" fmla="val 1449"/>
                    <a:gd name="f190" fmla="val 1471"/>
                    <a:gd name="f191" fmla="val 1495"/>
                    <a:gd name="f192" fmla="val 1517"/>
                    <a:gd name="f193" fmla="val 1520"/>
                    <a:gd name="f194" fmla="val 1522"/>
                    <a:gd name="f195" fmla="val 1526"/>
                    <a:gd name="f196" fmla="val 1528"/>
                    <a:gd name="f197" fmla="val 1560"/>
                    <a:gd name="f198" fmla="val 1566"/>
                    <a:gd name="f199" fmla="val 1564"/>
                    <a:gd name="f200" fmla="val 1563"/>
                    <a:gd name="f201" fmla="val 1567"/>
                    <a:gd name="f202" fmla="val 1571"/>
                    <a:gd name="f203" fmla="val 1576"/>
                    <a:gd name="f204" fmla="val 1587"/>
                    <a:gd name="f205" fmla="val 1596"/>
                    <a:gd name="f206" fmla="val 1601"/>
                    <a:gd name="f207" fmla="val 1605"/>
                    <a:gd name="f208" fmla="val 1608"/>
                    <a:gd name="f209" fmla="val 1609"/>
                    <a:gd name="f210" fmla="val 1606"/>
                    <a:gd name="f211" fmla="val 1611"/>
                    <a:gd name="f212" fmla="val 1644"/>
                    <a:gd name="f213" fmla="val 1646"/>
                    <a:gd name="f214" fmla="val 1649"/>
                    <a:gd name="f215" fmla="val 1652"/>
                    <a:gd name="f216" fmla="val 1655"/>
                    <a:gd name="f217" fmla="val 1723"/>
                    <a:gd name="f218" fmla="val 1738"/>
                    <a:gd name="f219" fmla="val 1741"/>
                    <a:gd name="f220" fmla="val 1742"/>
                    <a:gd name="f221" fmla="val 1745"/>
                    <a:gd name="f222" fmla="val 1753"/>
                    <a:gd name="f223" fmla="val 1758"/>
                    <a:gd name="f224" fmla="val 1761"/>
                    <a:gd name="f225" fmla="val 1763"/>
                    <a:gd name="f226" fmla="val 1766"/>
                    <a:gd name="f227" fmla="val 1767"/>
                    <a:gd name="f228" fmla="val 1759"/>
                    <a:gd name="f229" fmla="val 1889"/>
                    <a:gd name="f230" fmla="val 2017"/>
                    <a:gd name="f231" fmla="val 2146"/>
                    <a:gd name="f232" fmla="val 2163"/>
                    <a:gd name="f233" fmla="val 2184"/>
                    <a:gd name="f234" fmla="val 2207"/>
                    <a:gd name="f235" fmla="val 2231"/>
                    <a:gd name="f236" fmla="val 1724"/>
                    <a:gd name="f237" fmla="val 2254"/>
                    <a:gd name="f238" fmla="val 2277"/>
                    <a:gd name="f239" fmla="val 1714"/>
                    <a:gd name="f240" fmla="val 2296"/>
                    <a:gd name="f241" fmla="val 2313"/>
                    <a:gd name="f242" fmla="val 2325"/>
                    <a:gd name="f243" fmla="val 2326"/>
                    <a:gd name="f244" fmla="val 2342"/>
                    <a:gd name="f245" fmla="val 2352"/>
                    <a:gd name="f246" fmla="val 2363"/>
                    <a:gd name="f247" fmla="val 2372"/>
                    <a:gd name="f248" fmla="val 2383"/>
                    <a:gd name="f249" fmla="val 2396"/>
                    <a:gd name="f250" fmla="val 2398"/>
                    <a:gd name="f251" fmla="val 2401"/>
                    <a:gd name="f252" fmla="val 2402"/>
                    <a:gd name="f253" fmla="val 2393"/>
                    <a:gd name="f254" fmla="val 2524"/>
                    <a:gd name="f255" fmla="val 2652"/>
                    <a:gd name="f256" fmla="val 2779"/>
                    <a:gd name="f257" fmla="val 2795"/>
                    <a:gd name="f258" fmla="val 2812"/>
                    <a:gd name="f259" fmla="val 2832"/>
                    <a:gd name="f260" fmla="val 2851"/>
                    <a:gd name="f261" fmla="val 2872"/>
                    <a:gd name="f262" fmla="val 2892"/>
                    <a:gd name="f263" fmla="val 2911"/>
                    <a:gd name="f264" fmla="val 2928"/>
                    <a:gd name="f265" fmla="val 2943"/>
                    <a:gd name="f266" fmla="val 2955"/>
                    <a:gd name="f267" fmla="val 2962"/>
                    <a:gd name="f268" fmla="val 1670"/>
                    <a:gd name="f269" fmla="val 2965"/>
                    <a:gd name="f270" fmla="val 1657"/>
                    <a:gd name="f271" fmla="val 1648"/>
                    <a:gd name="f272" fmla="val 1643"/>
                    <a:gd name="f273" fmla="val 2944"/>
                    <a:gd name="f274" fmla="val 1639"/>
                    <a:gd name="f275" fmla="val 2930"/>
                    <a:gd name="f276" fmla="val 1638"/>
                    <a:gd name="f277" fmla="val 2913"/>
                    <a:gd name="f278" fmla="val 1636"/>
                    <a:gd name="f279" fmla="val 2894"/>
                    <a:gd name="f280" fmla="val 2875"/>
                    <a:gd name="f281" fmla="val 2855"/>
                    <a:gd name="f282" fmla="val 2837"/>
                    <a:gd name="f283" fmla="val 1634"/>
                    <a:gd name="f284" fmla="val 2820"/>
                    <a:gd name="f285" fmla="val 1630"/>
                    <a:gd name="f286" fmla="val 2805"/>
                    <a:gd name="f287" fmla="val 1623"/>
                    <a:gd name="f288" fmla="val 2794"/>
                    <a:gd name="f289" fmla="val 1614"/>
                    <a:gd name="f290" fmla="val 2786"/>
                    <a:gd name="f291" fmla="val 2784"/>
                    <a:gd name="f292" fmla="val 1598"/>
                    <a:gd name="f293" fmla="val 2790"/>
                    <a:gd name="f294" fmla="val 1593"/>
                    <a:gd name="f295" fmla="val 2799"/>
                    <a:gd name="f296" fmla="val 1588"/>
                    <a:gd name="f297" fmla="val 1584"/>
                    <a:gd name="f298" fmla="val 2828"/>
                    <a:gd name="f299" fmla="val 1580"/>
                    <a:gd name="f300" fmla="val 2845"/>
                    <a:gd name="f301" fmla="val 1577"/>
                    <a:gd name="f302" fmla="val 2863"/>
                    <a:gd name="f303" fmla="val 1575"/>
                    <a:gd name="f304" fmla="val 2880"/>
                    <a:gd name="f305" fmla="val 1572"/>
                    <a:gd name="f306" fmla="val 2896"/>
                    <a:gd name="f307" fmla="val 1568"/>
                    <a:gd name="f308" fmla="val 2907"/>
                    <a:gd name="f309" fmla="val 2917"/>
                    <a:gd name="f310" fmla="val 1559"/>
                    <a:gd name="f311" fmla="val 2921"/>
                    <a:gd name="f312" fmla="val 1554"/>
                    <a:gd name="f313" fmla="val 2919"/>
                    <a:gd name="f314" fmla="val 1546"/>
                    <a:gd name="f315" fmla="val 2910"/>
                    <a:gd name="f316" fmla="val 1545"/>
                    <a:gd name="f317" fmla="val 2905"/>
                    <a:gd name="f318" fmla="val 1541"/>
                    <a:gd name="f319" fmla="val 1538"/>
                    <a:gd name="f320" fmla="val 1534"/>
                    <a:gd name="f321" fmla="val 1529"/>
                    <a:gd name="f322" fmla="val 1524"/>
                    <a:gd name="f323" fmla="val 2825"/>
                    <a:gd name="f324" fmla="val 1519"/>
                    <a:gd name="f325" fmla="val 2807"/>
                    <a:gd name="f326" fmla="val 1513"/>
                    <a:gd name="f327" fmla="val 2788"/>
                    <a:gd name="f328" fmla="val 1508"/>
                    <a:gd name="f329" fmla="val 2774"/>
                    <a:gd name="f330" fmla="val 1503"/>
                    <a:gd name="f331" fmla="val 2762"/>
                    <a:gd name="f332" fmla="val 1498"/>
                    <a:gd name="f333" fmla="val 2754"/>
                    <a:gd name="f334" fmla="val 1492"/>
                    <a:gd name="f335" fmla="val 2753"/>
                    <a:gd name="f336" fmla="val 1487"/>
                    <a:gd name="f337" fmla="val 2758"/>
                    <a:gd name="f338" fmla="val 1483"/>
                    <a:gd name="f339" fmla="val 2770"/>
                    <a:gd name="f340" fmla="val 1481"/>
                    <a:gd name="f341" fmla="val 2783"/>
                    <a:gd name="f342" fmla="val 1479"/>
                    <a:gd name="f343" fmla="val 2801"/>
                    <a:gd name="f344" fmla="val 1478"/>
                    <a:gd name="f345" fmla="val 2822"/>
                    <a:gd name="f346" fmla="val 1477"/>
                    <a:gd name="f347" fmla="val 2846"/>
                    <a:gd name="f348" fmla="val 1475"/>
                    <a:gd name="f349" fmla="val 1474"/>
                    <a:gd name="f350" fmla="val 2900"/>
                    <a:gd name="f351" fmla="val 2927"/>
                    <a:gd name="f352" fmla="val 1467"/>
                    <a:gd name="f353" fmla="val 1462"/>
                    <a:gd name="f354" fmla="val 2981"/>
                    <a:gd name="f355" fmla="val 1456"/>
                    <a:gd name="f356" fmla="val 3006"/>
                    <a:gd name="f357" fmla="val 1447"/>
                    <a:gd name="f358" fmla="val 3027"/>
                    <a:gd name="f359" fmla="val 1436"/>
                    <a:gd name="f360" fmla="val 3045"/>
                    <a:gd name="f361" fmla="val 1422"/>
                    <a:gd name="f362" fmla="val 3058"/>
                    <a:gd name="f363" fmla="val 1405"/>
                    <a:gd name="f364" fmla="val 3066"/>
                    <a:gd name="f365" fmla="val 1385"/>
                    <a:gd name="f366" fmla="val 1369"/>
                    <a:gd name="f367" fmla="val 1356"/>
                    <a:gd name="f368" fmla="val 1348"/>
                    <a:gd name="f369" fmla="val 3046"/>
                    <a:gd name="f370" fmla="val 1343"/>
                    <a:gd name="f371" fmla="val 3031"/>
                    <a:gd name="f372" fmla="val 1341"/>
                    <a:gd name="f373" fmla="val 3012"/>
                    <a:gd name="f374" fmla="val 1339"/>
                    <a:gd name="f375" fmla="val 2993"/>
                    <a:gd name="f376" fmla="val 2969"/>
                    <a:gd name="f377" fmla="val 1342"/>
                    <a:gd name="f378" fmla="val 2945"/>
                    <a:gd name="f379" fmla="val 1344"/>
                    <a:gd name="f380" fmla="val 1351"/>
                    <a:gd name="f381" fmla="val 2871"/>
                    <a:gd name="f382" fmla="val 1352"/>
                    <a:gd name="f383" fmla="val 2847"/>
                    <a:gd name="f384" fmla="val 2804"/>
                    <a:gd name="f385" fmla="val 1337"/>
                    <a:gd name="f386" fmla="val 2750"/>
                    <a:gd name="f387" fmla="val 1308"/>
                    <a:gd name="f388" fmla="val 2748"/>
                    <a:gd name="f389" fmla="val 1292"/>
                    <a:gd name="f390" fmla="val 1288"/>
                    <a:gd name="f391" fmla="val 2800"/>
                    <a:gd name="f392" fmla="val 1284"/>
                    <a:gd name="f393" fmla="val 2816"/>
                    <a:gd name="f394" fmla="val 2830"/>
                    <a:gd name="f395" fmla="val 1283"/>
                    <a:gd name="f396" fmla="val 2842"/>
                    <a:gd name="f397" fmla="val 1279"/>
                    <a:gd name="f398" fmla="val 2850"/>
                    <a:gd name="f399" fmla="val 2854"/>
                    <a:gd name="f400" fmla="val 1269"/>
                    <a:gd name="f401" fmla="val 1265"/>
                    <a:gd name="f402" fmla="val 2839"/>
                    <a:gd name="f403" fmla="val 1262"/>
                    <a:gd name="f404" fmla="val 2824"/>
                    <a:gd name="f405" fmla="val 1259"/>
                    <a:gd name="f406" fmla="val 1257"/>
                    <a:gd name="f407" fmla="val 2782"/>
                    <a:gd name="f408" fmla="val 1254"/>
                    <a:gd name="f409" fmla="val 1250"/>
                    <a:gd name="f410" fmla="val 2736"/>
                    <a:gd name="f411" fmla="val 1246"/>
                    <a:gd name="f412" fmla="val 2714"/>
                    <a:gd name="f413" fmla="val 1240"/>
                    <a:gd name="f414" fmla="val 2695"/>
                    <a:gd name="f415" fmla="val 1232"/>
                    <a:gd name="f416" fmla="val 2680"/>
                    <a:gd name="f417" fmla="val 1220"/>
                    <a:gd name="f418" fmla="val 2672"/>
                    <a:gd name="f419" fmla="val 1211"/>
                    <a:gd name="f420" fmla="val 2669"/>
                    <a:gd name="f421" fmla="val 1203"/>
                    <a:gd name="f422" fmla="val 2673"/>
                    <a:gd name="f423" fmla="val 1198"/>
                    <a:gd name="f424" fmla="val 2684"/>
                    <a:gd name="f425" fmla="val 1195"/>
                    <a:gd name="f426" fmla="val 2698"/>
                    <a:gd name="f427" fmla="val 2716"/>
                    <a:gd name="f428" fmla="val 1191"/>
                    <a:gd name="f429" fmla="val 2739"/>
                    <a:gd name="f430" fmla="val 2763"/>
                    <a:gd name="f431" fmla="val 1190"/>
                    <a:gd name="f432" fmla="val 2843"/>
                    <a:gd name="f433" fmla="val 1187"/>
                    <a:gd name="f434" fmla="val 1185"/>
                    <a:gd name="f435" fmla="val 2897"/>
                    <a:gd name="f436" fmla="val 1174"/>
                    <a:gd name="f437" fmla="val 2942"/>
                    <a:gd name="f438" fmla="val 1165"/>
                    <a:gd name="f439" fmla="val 2959"/>
                    <a:gd name="f440" fmla="val 2973"/>
                    <a:gd name="f441" fmla="val 1140"/>
                    <a:gd name="f442" fmla="val 2983"/>
                    <a:gd name="f443" fmla="val 1102"/>
                    <a:gd name="f444" fmla="val 1087"/>
                    <a:gd name="f445" fmla="val 1073"/>
                    <a:gd name="f446" fmla="val 2960"/>
                    <a:gd name="f447" fmla="val 1064"/>
                    <a:gd name="f448" fmla="val 1059"/>
                    <a:gd name="f449" fmla="val 2925"/>
                    <a:gd name="f450" fmla="val 1054"/>
                    <a:gd name="f451" fmla="val 2901"/>
                    <a:gd name="f452" fmla="val 1053"/>
                    <a:gd name="f453" fmla="val 2876"/>
                    <a:gd name="f454" fmla="val 1051"/>
                    <a:gd name="f455" fmla="val 1050"/>
                    <a:gd name="f456" fmla="val 2767"/>
                    <a:gd name="f457" fmla="val 1049"/>
                    <a:gd name="f458" fmla="val 2741"/>
                    <a:gd name="f459" fmla="val 1046"/>
                    <a:gd name="f460" fmla="val 2715"/>
                    <a:gd name="f461" fmla="val 1042"/>
                    <a:gd name="f462" fmla="val 2693"/>
                    <a:gd name="f463" fmla="val 1035"/>
                    <a:gd name="f464" fmla="val 1030"/>
                    <a:gd name="f465" fmla="val 2664"/>
                    <a:gd name="f466" fmla="val 2656"/>
                    <a:gd name="f467" fmla="val 1007"/>
                    <a:gd name="f468" fmla="val 2648"/>
                    <a:gd name="f469" fmla="val 994"/>
                    <a:gd name="f470" fmla="val 2644"/>
                    <a:gd name="f471" fmla="val 981"/>
                    <a:gd name="f472" fmla="val 2643"/>
                    <a:gd name="f473" fmla="val 982"/>
                    <a:gd name="f474" fmla="val 983"/>
                    <a:gd name="f475" fmla="val 977"/>
                    <a:gd name="f476" fmla="val 971"/>
                    <a:gd name="f477" fmla="val 965"/>
                    <a:gd name="f478" fmla="val 956"/>
                    <a:gd name="f479" fmla="val 943"/>
                    <a:gd name="f480" fmla="val 915"/>
                    <a:gd name="f481" fmla="val 906"/>
                    <a:gd name="f482" fmla="val 899"/>
                    <a:gd name="f483" fmla="val 895"/>
                    <a:gd name="f484" fmla="val 894"/>
                    <a:gd name="f485" fmla="val 893"/>
                    <a:gd name="f486" fmla="val 890"/>
                    <a:gd name="f487" fmla="val 886"/>
                    <a:gd name="f488" fmla="val 880"/>
                    <a:gd name="f489" fmla="val 871"/>
                    <a:gd name="f490" fmla="val 861"/>
                    <a:gd name="f491" fmla="val 854"/>
                    <a:gd name="f492" fmla="val 2791"/>
                    <a:gd name="f493" fmla="val 848"/>
                    <a:gd name="f494" fmla="val 2803"/>
                    <a:gd name="f495" fmla="val 843"/>
                    <a:gd name="f496" fmla="val 2817"/>
                    <a:gd name="f497" fmla="val 2835"/>
                    <a:gd name="f498" fmla="val 835"/>
                    <a:gd name="f499" fmla="val 833"/>
                    <a:gd name="f500" fmla="val 2873"/>
                    <a:gd name="f501" fmla="val 830"/>
                    <a:gd name="f502" fmla="val 826"/>
                    <a:gd name="f503" fmla="val 2906"/>
                    <a:gd name="f504" fmla="val 817"/>
                    <a:gd name="f505" fmla="val 809"/>
                    <a:gd name="f506" fmla="val 808"/>
                    <a:gd name="f507" fmla="val 2918"/>
                    <a:gd name="f508" fmla="val 800"/>
                    <a:gd name="f509" fmla="val 2914"/>
                    <a:gd name="f510" fmla="val 793"/>
                    <a:gd name="f511" fmla="val 2904"/>
                    <a:gd name="f512" fmla="val 788"/>
                    <a:gd name="f513" fmla="val 2888"/>
                    <a:gd name="f514" fmla="val 783"/>
                    <a:gd name="f515" fmla="val 2867"/>
                    <a:gd name="f516" fmla="val 780"/>
                    <a:gd name="f517" fmla="val 2841"/>
                    <a:gd name="f518" fmla="val 776"/>
                    <a:gd name="f519" fmla="val 771"/>
                    <a:gd name="f520" fmla="val 765"/>
                    <a:gd name="f521" fmla="val 759"/>
                    <a:gd name="f522" fmla="val 754"/>
                    <a:gd name="f523" fmla="val 749"/>
                    <a:gd name="f524" fmla="val 744"/>
                    <a:gd name="f525" fmla="val 740"/>
                    <a:gd name="f526" fmla="val 737"/>
                    <a:gd name="f527" fmla="val 736"/>
                    <a:gd name="f528" fmla="val 734"/>
                    <a:gd name="f529" fmla="val 733"/>
                    <a:gd name="f530" fmla="val 732"/>
                    <a:gd name="f531" fmla="val 730"/>
                    <a:gd name="f532" fmla="val 728"/>
                    <a:gd name="f533" fmla="val 724"/>
                    <a:gd name="f534" fmla="val 720"/>
                    <a:gd name="f535" fmla="val 712"/>
                    <a:gd name="f536" fmla="val 704"/>
                    <a:gd name="f537" fmla="val 693"/>
                    <a:gd name="f538" fmla="val 662"/>
                    <a:gd name="f539" fmla="val 641"/>
                    <a:gd name="f540" fmla="val 626"/>
                    <a:gd name="f541" fmla="val 605"/>
                    <a:gd name="f542" fmla="val 600"/>
                    <a:gd name="f543" fmla="val 597"/>
                    <a:gd name="f544" fmla="val 598"/>
                    <a:gd name="f545" fmla="val 602"/>
                    <a:gd name="f546" fmla="val 607"/>
                    <a:gd name="f547" fmla="val 610"/>
                    <a:gd name="f548" fmla="val 601"/>
                    <a:gd name="f549" fmla="val 593"/>
                    <a:gd name="f550" fmla="val 581"/>
                    <a:gd name="f551" fmla="val 564"/>
                    <a:gd name="f552" fmla="val 555"/>
                    <a:gd name="f553" fmla="val 549"/>
                    <a:gd name="f554" fmla="val 545"/>
                    <a:gd name="f555" fmla="val 542"/>
                    <a:gd name="f556" fmla="val 539"/>
                    <a:gd name="f557" fmla="val 531"/>
                    <a:gd name="f558" fmla="val 525"/>
                    <a:gd name="f559" fmla="val 521"/>
                    <a:gd name="f560" fmla="val 516"/>
                    <a:gd name="f561" fmla="val 513"/>
                    <a:gd name="f562" fmla="val 511"/>
                    <a:gd name="f563" fmla="val 508"/>
                    <a:gd name="f564" fmla="val 496"/>
                    <a:gd name="f565" fmla="val 478"/>
                    <a:gd name="f566" fmla="val 467"/>
                    <a:gd name="f567" fmla="val 461"/>
                    <a:gd name="f568" fmla="val 456"/>
                    <a:gd name="f569" fmla="val 452"/>
                    <a:gd name="f570" fmla="val 449"/>
                    <a:gd name="f571" fmla="val 448"/>
                    <a:gd name="f572" fmla="val 446"/>
                    <a:gd name="f573" fmla="val 445"/>
                    <a:gd name="f574" fmla="val 444"/>
                    <a:gd name="f575" fmla="val 441"/>
                    <a:gd name="f576" fmla="val 437"/>
                    <a:gd name="f577" fmla="val 431"/>
                    <a:gd name="f578" fmla="val 422"/>
                    <a:gd name="f579" fmla="val 411"/>
                    <a:gd name="f580" fmla="val 397"/>
                    <a:gd name="f581" fmla="val 380"/>
                    <a:gd name="f582" fmla="val 359"/>
                    <a:gd name="f583" fmla="val 343"/>
                    <a:gd name="f584" fmla="val 322"/>
                    <a:gd name="f585" fmla="val 315"/>
                    <a:gd name="f586" fmla="val 312"/>
                    <a:gd name="f587" fmla="val 309"/>
                    <a:gd name="f588" fmla="val 308"/>
                    <a:gd name="f589" fmla="val 306"/>
                    <a:gd name="f590" fmla="val 305"/>
                    <a:gd name="f591" fmla="val 302"/>
                    <a:gd name="f592" fmla="val 298"/>
                    <a:gd name="f593" fmla="val 292"/>
                    <a:gd name="f594" fmla="val 287"/>
                    <a:gd name="f595" fmla="val 278"/>
                    <a:gd name="f596" fmla="val 266"/>
                    <a:gd name="f597" fmla="val 2650"/>
                    <a:gd name="f598" fmla="val 253"/>
                    <a:gd name="f599" fmla="val 229"/>
                    <a:gd name="f600" fmla="val 2646"/>
                    <a:gd name="f601" fmla="val 220"/>
                    <a:gd name="f602" fmla="val 2655"/>
                    <a:gd name="f603" fmla="val 216"/>
                    <a:gd name="f604" fmla="val 2665"/>
                    <a:gd name="f605" fmla="val 215"/>
                    <a:gd name="f606" fmla="val 217"/>
                    <a:gd name="f607" fmla="val 221"/>
                    <a:gd name="f608" fmla="val 2712"/>
                    <a:gd name="f609" fmla="val 226"/>
                    <a:gd name="f610" fmla="val 2729"/>
                    <a:gd name="f611" fmla="val 230"/>
                    <a:gd name="f612" fmla="val 2746"/>
                    <a:gd name="f613" fmla="val 234"/>
                    <a:gd name="f614" fmla="val 2761"/>
                    <a:gd name="f615" fmla="val 236"/>
                    <a:gd name="f616" fmla="val 2775"/>
                    <a:gd name="f617" fmla="val 2787"/>
                    <a:gd name="f618" fmla="val 219"/>
                    <a:gd name="f619" fmla="val 204"/>
                    <a:gd name="f620" fmla="val 194"/>
                    <a:gd name="f621" fmla="val 2792"/>
                    <a:gd name="f622" fmla="val 185"/>
                    <a:gd name="f623" fmla="val 179"/>
                    <a:gd name="f624" fmla="val 174"/>
                    <a:gd name="f625" fmla="val 171"/>
                    <a:gd name="f626" fmla="val 2731"/>
                    <a:gd name="f627" fmla="val 170"/>
                    <a:gd name="f628" fmla="val 2709"/>
                    <a:gd name="f629" fmla="val 168"/>
                    <a:gd name="f630" fmla="val 2686"/>
                    <a:gd name="f631" fmla="val 166"/>
                    <a:gd name="f632" fmla="val 161"/>
                    <a:gd name="f633" fmla="val 2622"/>
                    <a:gd name="f634" fmla="val 157"/>
                    <a:gd name="f635" fmla="val 2605"/>
                    <a:gd name="f636" fmla="val 2589"/>
                    <a:gd name="f637" fmla="val 143"/>
                    <a:gd name="f638" fmla="val 2579"/>
                    <a:gd name="f639" fmla="val 132"/>
                    <a:gd name="f640" fmla="val 2574"/>
                    <a:gd name="f641" fmla="val 118"/>
                    <a:gd name="f642" fmla="val 2572"/>
                    <a:gd name="f643" fmla="val 102"/>
                    <a:gd name="f644" fmla="val 2578"/>
                    <a:gd name="f645" fmla="val 2587"/>
                    <a:gd name="f646" fmla="val 81"/>
                    <a:gd name="f647" fmla="val 2601"/>
                    <a:gd name="f648" fmla="val 76"/>
                    <a:gd name="f649" fmla="val 2618"/>
                    <a:gd name="f650" fmla="val 73"/>
                    <a:gd name="f651" fmla="val 2637"/>
                    <a:gd name="f652" fmla="val 72"/>
                    <a:gd name="f653" fmla="val 2659"/>
                    <a:gd name="f654" fmla="val 2681"/>
                    <a:gd name="f655" fmla="val 2703"/>
                    <a:gd name="f656" fmla="val 79"/>
                    <a:gd name="f657" fmla="val 2726"/>
                    <a:gd name="f658" fmla="val 85"/>
                    <a:gd name="f659" fmla="val 88"/>
                    <a:gd name="f660" fmla="val 89"/>
                    <a:gd name="f661" fmla="val 86"/>
                    <a:gd name="f662" fmla="val 82"/>
                    <a:gd name="f663" fmla="val 2893"/>
                    <a:gd name="f664" fmla="val 77"/>
                    <a:gd name="f665" fmla="val 71"/>
                    <a:gd name="f666" fmla="val 2915"/>
                    <a:gd name="f667" fmla="val 64"/>
                    <a:gd name="f668" fmla="val 58"/>
                    <a:gd name="f669" fmla="val 51"/>
                    <a:gd name="f670" fmla="val 46"/>
                    <a:gd name="f671" fmla="val 2890"/>
                    <a:gd name="f672" fmla="val 38"/>
                    <a:gd name="f673" fmla="val 37"/>
                    <a:gd name="f674" fmla="val 2818"/>
                    <a:gd name="f675" fmla="val 39"/>
                    <a:gd name="f676" fmla="val 2525"/>
                    <a:gd name="f677" fmla="val 2517"/>
                    <a:gd name="f678" fmla="val 2456"/>
                    <a:gd name="f679" fmla="val 2455"/>
                    <a:gd name="f680" fmla="val 2447"/>
                    <a:gd name="f681" fmla="val 2438"/>
                    <a:gd name="f682" fmla="val 2418"/>
                    <a:gd name="f683" fmla="val 45"/>
                    <a:gd name="f684" fmla="val 2385"/>
                    <a:gd name="f685" fmla="val 52"/>
                    <a:gd name="f686" fmla="val 2371"/>
                    <a:gd name="f687" fmla="val 60"/>
                    <a:gd name="f688" fmla="val 2355"/>
                    <a:gd name="f689" fmla="val 2351"/>
                    <a:gd name="f690" fmla="val 2339"/>
                    <a:gd name="f691" fmla="val 2328"/>
                    <a:gd name="f692" fmla="val 22"/>
                    <a:gd name="f693" fmla="val 17"/>
                    <a:gd name="f694" fmla="val 2299"/>
                    <a:gd name="f695" fmla="val 18"/>
                    <a:gd name="f696" fmla="val 2283"/>
                    <a:gd name="f697" fmla="val 21"/>
                    <a:gd name="f698" fmla="val 2275"/>
                    <a:gd name="f699" fmla="val 25"/>
                    <a:gd name="f700" fmla="val 2269"/>
                    <a:gd name="f701" fmla="val 29"/>
                    <a:gd name="f702" fmla="val 2263"/>
                    <a:gd name="f703" fmla="val 2262"/>
                    <a:gd name="f704" fmla="val 27"/>
                    <a:gd name="f705" fmla="val 2261"/>
                    <a:gd name="f706" fmla="val 13"/>
                    <a:gd name="f707" fmla="val 2248"/>
                    <a:gd name="f708" fmla="val 2244"/>
                    <a:gd name="f709" fmla="val 16"/>
                    <a:gd name="f710" fmla="val 2239"/>
                    <a:gd name="f711" fmla="val 2235"/>
                    <a:gd name="f712" fmla="val 33"/>
                    <a:gd name="f713" fmla="val 2225"/>
                    <a:gd name="f714" fmla="val 2219"/>
                    <a:gd name="f715" fmla="val 2202"/>
                    <a:gd name="f716" fmla="val 2186"/>
                    <a:gd name="f717" fmla="val 24"/>
                    <a:gd name="f718" fmla="val 2172"/>
                    <a:gd name="f719" fmla="val 14"/>
                    <a:gd name="f720" fmla="val 2157"/>
                    <a:gd name="f721" fmla="val 7"/>
                    <a:gd name="f722" fmla="val 2143"/>
                    <a:gd name="f723" fmla="val 1"/>
                    <a:gd name="f724" fmla="val 2127"/>
                    <a:gd name="f725" fmla="val 2110"/>
                    <a:gd name="f726" fmla="val 9"/>
                    <a:gd name="f727" fmla="val 2093"/>
                    <a:gd name="f728" fmla="val 12"/>
                    <a:gd name="f729" fmla="val 2092"/>
                    <a:gd name="f730" fmla="val 2091"/>
                    <a:gd name="f731" fmla="val 2089"/>
                    <a:gd name="f732" fmla="val 2087"/>
                    <a:gd name="f733" fmla="val 2085"/>
                    <a:gd name="f734" fmla="val 2075"/>
                    <a:gd name="f735" fmla="val 2064"/>
                    <a:gd name="f736" fmla="val 2061"/>
                    <a:gd name="f737" fmla="val 1927"/>
                    <a:gd name="f738" fmla="val 1924"/>
                    <a:gd name="f739" fmla="val 1920"/>
                    <a:gd name="f740" fmla="val 1915"/>
                    <a:gd name="f741" fmla="val 1909"/>
                    <a:gd name="f742" fmla="val 1898"/>
                    <a:gd name="f743" fmla="val 1892"/>
                    <a:gd name="f744" fmla="val 1886"/>
                    <a:gd name="f745" fmla="val 1882"/>
                    <a:gd name="f746" fmla="val 1880"/>
                    <a:gd name="f747" fmla="val 1821"/>
                    <a:gd name="f748" fmla="val 1813"/>
                    <a:gd name="f749" fmla="val 1803"/>
                    <a:gd name="f750" fmla="val 1784"/>
                    <a:gd name="f751" fmla="val 42"/>
                    <a:gd name="f752" fmla="val 34"/>
                    <a:gd name="f753" fmla="val 1736"/>
                    <a:gd name="f754" fmla="val 1729"/>
                    <a:gd name="f755" fmla="val 1721"/>
                    <a:gd name="f756" fmla="val 1681"/>
                    <a:gd name="f757" fmla="val 4"/>
                    <a:gd name="f758" fmla="val 1668"/>
                    <a:gd name="f759" fmla="val 10"/>
                    <a:gd name="f760" fmla="val 20"/>
                    <a:gd name="f761" fmla="val 1642"/>
                    <a:gd name="f762" fmla="val 1627"/>
                    <a:gd name="f763" fmla="val 1619"/>
                    <a:gd name="f764" fmla="val 1558"/>
                    <a:gd name="f765" fmla="val 1553"/>
                    <a:gd name="f766" fmla="val 1530"/>
                    <a:gd name="f767" fmla="val 1504"/>
                    <a:gd name="f768" fmla="val 1491"/>
                    <a:gd name="f769" fmla="val 1460"/>
                    <a:gd name="f770" fmla="val 1457"/>
                    <a:gd name="f771" fmla="val 1454"/>
                    <a:gd name="f772" fmla="val 1453"/>
                    <a:gd name="f773" fmla="val 1450"/>
                    <a:gd name="f774" fmla="val 1444"/>
                    <a:gd name="f775" fmla="val 1413"/>
                    <a:gd name="f776" fmla="val 1389"/>
                    <a:gd name="f777" fmla="val 1358"/>
                    <a:gd name="f778" fmla="val 1331"/>
                    <a:gd name="f779" fmla="val 1329"/>
                    <a:gd name="f780" fmla="val 1327"/>
                    <a:gd name="f781" fmla="val 59"/>
                    <a:gd name="f782" fmla="val 1326"/>
                    <a:gd name="f783" fmla="val 55"/>
                    <a:gd name="f784" fmla="val 1325"/>
                    <a:gd name="f785" fmla="val 1322"/>
                    <a:gd name="f786" fmla="val 1293"/>
                    <a:gd name="f787" fmla="val 1289"/>
                    <a:gd name="f788" fmla="val 1280"/>
                    <a:gd name="f789" fmla="val 1275"/>
                    <a:gd name="f790" fmla="val 1251"/>
                    <a:gd name="f791" fmla="val 1227"/>
                    <a:gd name="f792" fmla="val 1215"/>
                    <a:gd name="f793" fmla="val 1200"/>
                    <a:gd name="f794" fmla="val 1168"/>
                    <a:gd name="f795" fmla="val 1162"/>
                    <a:gd name="f796" fmla="val 26"/>
                    <a:gd name="f797" fmla="val 1148"/>
                    <a:gd name="f798" fmla="val 1138"/>
                    <a:gd name="f799" fmla="val 1106"/>
                    <a:gd name="f800" fmla="val 1085"/>
                    <a:gd name="f801" fmla="val 1084"/>
                    <a:gd name="f802" fmla="val 1083"/>
                    <a:gd name="f803" fmla="val 1081"/>
                    <a:gd name="f804" fmla="val 1079"/>
                    <a:gd name="f805" fmla="val 1033"/>
                    <a:gd name="f806" fmla="val 8"/>
                    <a:gd name="f807" fmla="val 962"/>
                    <a:gd name="f808" fmla="val 950"/>
                    <a:gd name="f809" fmla="val 945"/>
                    <a:gd name="f810" fmla="val 939"/>
                    <a:gd name="f811" fmla="val 933"/>
                    <a:gd name="f812" fmla="val 929"/>
                    <a:gd name="f813" fmla="val 924"/>
                    <a:gd name="f814" fmla="val 918"/>
                    <a:gd name="f815" fmla="val 911"/>
                    <a:gd name="f816" fmla="val 910"/>
                    <a:gd name="f817" fmla="val 897"/>
                    <a:gd name="f818" fmla="val 872"/>
                    <a:gd name="f819" fmla="val 5"/>
                    <a:gd name="f820" fmla="val 863"/>
                    <a:gd name="f821" fmla="val 3"/>
                    <a:gd name="f822" fmla="val 860"/>
                    <a:gd name="f823" fmla="val 856"/>
                    <a:gd name="f824" fmla="val 852"/>
                    <a:gd name="f825" fmla="val 844"/>
                    <a:gd name="f826" fmla="val 838"/>
                    <a:gd name="f827" fmla="val 825"/>
                    <a:gd name="f828" fmla="val 814"/>
                    <a:gd name="f829" fmla="val 795"/>
                    <a:gd name="f830" fmla="val 716"/>
                    <a:gd name="f831" fmla="val 711"/>
                    <a:gd name="f832" fmla="val 700"/>
                    <a:gd name="f833" fmla="val 690"/>
                    <a:gd name="f834" fmla="val 672"/>
                    <a:gd name="f835" fmla="val 661"/>
                    <a:gd name="f836" fmla="val 648"/>
                    <a:gd name="f837" fmla="val 635"/>
                    <a:gd name="f838" fmla="val 627"/>
                    <a:gd name="f839" fmla="val 623"/>
                    <a:gd name="f840" fmla="val 619"/>
                    <a:gd name="f841" fmla="val 585"/>
                    <a:gd name="f842" fmla="val 569"/>
                    <a:gd name="f843" fmla="val 551"/>
                    <a:gd name="f844" fmla="val 534"/>
                    <a:gd name="f845" fmla="val 529"/>
                    <a:gd name="f846" fmla="val 514"/>
                    <a:gd name="f847" fmla="val 504"/>
                    <a:gd name="f848" fmla="val 429"/>
                    <a:gd name="f849" fmla="val 428"/>
                    <a:gd name="f850" fmla="val 425"/>
                    <a:gd name="f851" fmla="val 423"/>
                    <a:gd name="f852" fmla="val 420"/>
                    <a:gd name="f853" fmla="val 418"/>
                    <a:gd name="f854" fmla="val 415"/>
                    <a:gd name="f855" fmla="val 408"/>
                    <a:gd name="f856" fmla="val 399"/>
                    <a:gd name="f857" fmla="val 387"/>
                    <a:gd name="f858" fmla="val 377"/>
                    <a:gd name="f859" fmla="val 369"/>
                    <a:gd name="f860" fmla="val 361"/>
                    <a:gd name="f861" fmla="val 342"/>
                    <a:gd name="f862" fmla="val 327"/>
                    <a:gd name="f863" fmla="val 317"/>
                    <a:gd name="f864" fmla="val 310"/>
                    <a:gd name="f865" fmla="val 301"/>
                    <a:gd name="f866" fmla="val 296"/>
                    <a:gd name="f867" fmla="val 293"/>
                    <a:gd name="f868" fmla="val 288"/>
                    <a:gd name="f869" fmla="val 274"/>
                    <a:gd name="f870" fmla="val 268"/>
                    <a:gd name="f871" fmla="val 263"/>
                    <a:gd name="f872" fmla="val 257"/>
                    <a:gd name="f873" fmla="val 251"/>
                    <a:gd name="f874" fmla="val 245"/>
                    <a:gd name="f875" fmla="val 238"/>
                    <a:gd name="f876" fmla="val 232"/>
                    <a:gd name="f877" fmla="val 225"/>
                    <a:gd name="f878" fmla="val 209"/>
                    <a:gd name="f879" fmla="val 203"/>
                    <a:gd name="f880" fmla="val 198"/>
                    <a:gd name="f881" fmla="val 190"/>
                    <a:gd name="f882" fmla="val 178"/>
                    <a:gd name="f883" fmla="val 158"/>
                    <a:gd name="f884" fmla="val 148"/>
                    <a:gd name="f885" fmla="val 135"/>
                    <a:gd name="f886" fmla="val 119"/>
                    <a:gd name="f887" fmla="val 93"/>
                    <a:gd name="f888" fmla="val 48"/>
                    <a:gd name="f889" fmla="+- 0 0 -90"/>
                    <a:gd name="f890" fmla="*/ f3 1 1725"/>
                    <a:gd name="f891" fmla="*/ f4 1 3069"/>
                    <a:gd name="f892" fmla="val f5"/>
                    <a:gd name="f893" fmla="val f6"/>
                    <a:gd name="f894" fmla="val f7"/>
                    <a:gd name="f895" fmla="*/ f889 f0 1"/>
                    <a:gd name="f896" fmla="+- f894 0 f892"/>
                    <a:gd name="f897" fmla="+- f893 0 f892"/>
                    <a:gd name="f898" fmla="*/ f895 1 f2"/>
                    <a:gd name="f899" fmla="*/ f897 1 1725"/>
                    <a:gd name="f900" fmla="*/ f896 1 3069"/>
                    <a:gd name="f901" fmla="*/ 1685 f897 1"/>
                    <a:gd name="f902" fmla="*/ 152 f896 1"/>
                    <a:gd name="f903" fmla="*/ 1689 f897 1"/>
                    <a:gd name="f904" fmla="*/ 314 f896 1"/>
                    <a:gd name="f905" fmla="*/ 1703 f897 1"/>
                    <a:gd name="f906" fmla="*/ 488 f896 1"/>
                    <a:gd name="f907" fmla="*/ 1694 f897 1"/>
                    <a:gd name="f908" fmla="*/ 614 f896 1"/>
                    <a:gd name="f909" fmla="*/ 1701 f897 1"/>
                    <a:gd name="f910" fmla="*/ 738 f896 1"/>
                    <a:gd name="f911" fmla="*/ 1715 f897 1"/>
                    <a:gd name="f912" fmla="*/ 837 f896 1"/>
                    <a:gd name="f913" fmla="*/ 1708 f897 1"/>
                    <a:gd name="f914" fmla="*/ 966 f896 1"/>
                    <a:gd name="f915" fmla="*/ 1707 f897 1"/>
                    <a:gd name="f916" fmla="*/ 1026 f896 1"/>
                    <a:gd name="f917" fmla="*/ 1697 f897 1"/>
                    <a:gd name="f918" fmla="*/ 1183 f896 1"/>
                    <a:gd name="f919" fmla="*/ 1702 f897 1"/>
                    <a:gd name="f920" fmla="*/ 1286 f896 1"/>
                    <a:gd name="f921" fmla="*/ 1394 f896 1"/>
                    <a:gd name="f922" fmla="*/ 1691 f897 1"/>
                    <a:gd name="f923" fmla="*/ 1520 f896 1"/>
                    <a:gd name="f924" fmla="*/ 1587 f896 1"/>
                    <a:gd name="f925" fmla="*/ 1652 f896 1"/>
                    <a:gd name="f926" fmla="*/ 1698 f897 1"/>
                    <a:gd name="f927" fmla="*/ 1767 f896 1"/>
                    <a:gd name="f928" fmla="*/ 2326 f896 1"/>
                    <a:gd name="f929" fmla="*/ 1725 f897 1"/>
                    <a:gd name="f930" fmla="*/ 2795 f896 1"/>
                    <a:gd name="f931" fmla="*/ 1643 f897 1"/>
                    <a:gd name="f932" fmla="*/ 2944 f896 1"/>
                    <a:gd name="f933" fmla="*/ 1588 f897 1"/>
                    <a:gd name="f934" fmla="*/ 2812 f896 1"/>
                    <a:gd name="f935" fmla="*/ 1534 f897 1"/>
                    <a:gd name="f936" fmla="*/ 2863 f896 1"/>
                    <a:gd name="f937" fmla="*/ 1477 f897 1"/>
                    <a:gd name="f938" fmla="*/ 2846 f896 1"/>
                    <a:gd name="f939" fmla="*/ 1348 f897 1"/>
                    <a:gd name="f940" fmla="*/ 3046 f896 1"/>
                    <a:gd name="f941" fmla="*/ 1337 f897 1"/>
                    <a:gd name="f942" fmla="*/ 2758 f896 1"/>
                    <a:gd name="f943" fmla="*/ 1265 f897 1"/>
                    <a:gd name="f944" fmla="*/ 2839 f896 1"/>
                    <a:gd name="f945" fmla="*/ 1193 f897 1"/>
                    <a:gd name="f946" fmla="*/ 2716 f896 1"/>
                    <a:gd name="f947" fmla="*/ 1102 f897 1"/>
                    <a:gd name="f948" fmla="*/ 2981 f896 1"/>
                    <a:gd name="f949" fmla="*/ 1035 f897 1"/>
                    <a:gd name="f950" fmla="*/ 2672 f896 1"/>
                    <a:gd name="f951" fmla="*/ 977 f897 1"/>
                    <a:gd name="f952" fmla="*/ 2911 f896 1"/>
                    <a:gd name="f953" fmla="*/ 893 f897 1"/>
                    <a:gd name="f954" fmla="*/ 2837 f896 1"/>
                    <a:gd name="f955" fmla="*/ 822 f897 1"/>
                    <a:gd name="f956" fmla="*/ 2917 f896 1"/>
                    <a:gd name="f957" fmla="*/ 759 f897 1"/>
                    <a:gd name="f958" fmla="*/ 2762 f896 1"/>
                    <a:gd name="f959" fmla="*/ 712 f897 1"/>
                    <a:gd name="f960" fmla="*/ 3006 f896 1"/>
                    <a:gd name="f961" fmla="*/ 602 f897 1"/>
                    <a:gd name="f962" fmla="*/ 2921 f896 1"/>
                    <a:gd name="f963" fmla="*/ 542 f897 1"/>
                    <a:gd name="f964" fmla="*/ 2784 f896 1"/>
                    <a:gd name="f965" fmla="*/ 503 f897 1"/>
                    <a:gd name="f966" fmla="*/ 2714 f896 1"/>
                    <a:gd name="f967" fmla="*/ 444 f897 1"/>
                    <a:gd name="f968" fmla="*/ 2871 f896 1"/>
                    <a:gd name="f969" fmla="*/ 309 f897 1"/>
                    <a:gd name="f970" fmla="*/ 2876 f896 1"/>
                    <a:gd name="f971" fmla="*/ 229 f897 1"/>
                    <a:gd name="f972" fmla="*/ 2646 f896 1"/>
                    <a:gd name="f973" fmla="*/ 194 f897 1"/>
                    <a:gd name="f974" fmla="*/ 2792 f896 1"/>
                    <a:gd name="f975" fmla="*/ 118 f897 1"/>
                    <a:gd name="f976" fmla="*/ 2572 f896 1"/>
                    <a:gd name="f977" fmla="*/ 90 f897 1"/>
                    <a:gd name="f978" fmla="*/ 38 f897 1"/>
                    <a:gd name="f979" fmla="*/ 2525 f896 1"/>
                    <a:gd name="f980" fmla="*/ 31 f897 1"/>
                    <a:gd name="f981" fmla="*/ 2328 f896 1"/>
                    <a:gd name="f982" fmla="*/ 27 f897 1"/>
                    <a:gd name="f983" fmla="*/ 2231 f896 1"/>
                    <a:gd name="f984" fmla="*/ 18 f897 1"/>
                    <a:gd name="f985" fmla="*/ 2089 f896 1"/>
                    <a:gd name="f986" fmla="*/ 1886 f896 1"/>
                    <a:gd name="f987" fmla="*/ 1721 f896 1"/>
                    <a:gd name="f988" fmla="*/ 1627 f896 1"/>
                    <a:gd name="f989" fmla="*/ 1546 f896 1"/>
                    <a:gd name="f990" fmla="*/ 1450 f896 1"/>
                    <a:gd name="f991" fmla="*/ 58 f897 1"/>
                    <a:gd name="f992" fmla="*/ 1331 f896 1"/>
                    <a:gd name="f993" fmla="*/ 37 f897 1"/>
                    <a:gd name="f994" fmla="*/ 1148 f896 1"/>
                    <a:gd name="f995" fmla="*/ 10 f897 1"/>
                    <a:gd name="f996" fmla="*/ 1020 f896 1"/>
                    <a:gd name="f997" fmla="*/ 17 f897 1"/>
                    <a:gd name="f998" fmla="*/ 918 f896 1"/>
                    <a:gd name="f999" fmla="*/ 5 f897 1"/>
                    <a:gd name="f1000" fmla="*/ 838 f896 1"/>
                    <a:gd name="f1001" fmla="*/ 39 f897 1"/>
                    <a:gd name="f1002" fmla="*/ 716 f896 1"/>
                    <a:gd name="f1003" fmla="*/ 20 f897 1"/>
                    <a:gd name="f1004" fmla="*/ 598 f896 1"/>
                    <a:gd name="f1005" fmla="*/ 29 f897 1"/>
                    <a:gd name="f1006" fmla="*/ 425 f896 1"/>
                    <a:gd name="f1007" fmla="*/ 12 f897 1"/>
                    <a:gd name="f1008" fmla="*/ 361 f896 1"/>
                    <a:gd name="f1009" fmla="*/ 35 f897 1"/>
                    <a:gd name="f1010" fmla="*/ 274 f896 1"/>
                    <a:gd name="f1011" fmla="*/ 192 f896 1"/>
                    <a:gd name="f1012" fmla="*/ 33 f897 1"/>
                    <a:gd name="f1013" fmla="*/ 48 f896 1"/>
                    <a:gd name="f1014" fmla="+- f898 0 f1"/>
                    <a:gd name="f1015" fmla="*/ f901 1 1725"/>
                    <a:gd name="f1016" fmla="*/ f902 1 3069"/>
                    <a:gd name="f1017" fmla="*/ f903 1 1725"/>
                    <a:gd name="f1018" fmla="*/ f904 1 3069"/>
                    <a:gd name="f1019" fmla="*/ f905 1 1725"/>
                    <a:gd name="f1020" fmla="*/ f906 1 3069"/>
                    <a:gd name="f1021" fmla="*/ f907 1 1725"/>
                    <a:gd name="f1022" fmla="*/ f908 1 3069"/>
                    <a:gd name="f1023" fmla="*/ f909 1 1725"/>
                    <a:gd name="f1024" fmla="*/ f910 1 3069"/>
                    <a:gd name="f1025" fmla="*/ f911 1 1725"/>
                    <a:gd name="f1026" fmla="*/ f912 1 3069"/>
                    <a:gd name="f1027" fmla="*/ f913 1 1725"/>
                    <a:gd name="f1028" fmla="*/ f914 1 3069"/>
                    <a:gd name="f1029" fmla="*/ f915 1 1725"/>
                    <a:gd name="f1030" fmla="*/ f916 1 3069"/>
                    <a:gd name="f1031" fmla="*/ f917 1 1725"/>
                    <a:gd name="f1032" fmla="*/ f918 1 3069"/>
                    <a:gd name="f1033" fmla="*/ f919 1 1725"/>
                    <a:gd name="f1034" fmla="*/ f920 1 3069"/>
                    <a:gd name="f1035" fmla="*/ f921 1 3069"/>
                    <a:gd name="f1036" fmla="*/ f922 1 1725"/>
                    <a:gd name="f1037" fmla="*/ f923 1 3069"/>
                    <a:gd name="f1038" fmla="*/ f924 1 3069"/>
                    <a:gd name="f1039" fmla="*/ f925 1 3069"/>
                    <a:gd name="f1040" fmla="*/ f926 1 1725"/>
                    <a:gd name="f1041" fmla="*/ f927 1 3069"/>
                    <a:gd name="f1042" fmla="*/ f928 1 3069"/>
                    <a:gd name="f1043" fmla="*/ f929 1 1725"/>
                    <a:gd name="f1044" fmla="*/ f930 1 3069"/>
                    <a:gd name="f1045" fmla="*/ f931 1 1725"/>
                    <a:gd name="f1046" fmla="*/ f932 1 3069"/>
                    <a:gd name="f1047" fmla="*/ f933 1 1725"/>
                    <a:gd name="f1048" fmla="*/ f934 1 3069"/>
                    <a:gd name="f1049" fmla="*/ f935 1 1725"/>
                    <a:gd name="f1050" fmla="*/ f936 1 3069"/>
                    <a:gd name="f1051" fmla="*/ f937 1 1725"/>
                    <a:gd name="f1052" fmla="*/ f938 1 3069"/>
                    <a:gd name="f1053" fmla="*/ f939 1 1725"/>
                    <a:gd name="f1054" fmla="*/ f940 1 3069"/>
                    <a:gd name="f1055" fmla="*/ f941 1 1725"/>
                    <a:gd name="f1056" fmla="*/ f942 1 3069"/>
                    <a:gd name="f1057" fmla="*/ f943 1 1725"/>
                    <a:gd name="f1058" fmla="*/ f944 1 3069"/>
                    <a:gd name="f1059" fmla="*/ f945 1 1725"/>
                    <a:gd name="f1060" fmla="*/ f946 1 3069"/>
                    <a:gd name="f1061" fmla="*/ f947 1 1725"/>
                    <a:gd name="f1062" fmla="*/ f948 1 3069"/>
                    <a:gd name="f1063" fmla="*/ f949 1 1725"/>
                    <a:gd name="f1064" fmla="*/ f950 1 3069"/>
                    <a:gd name="f1065" fmla="*/ f951 1 1725"/>
                    <a:gd name="f1066" fmla="*/ f952 1 3069"/>
                    <a:gd name="f1067" fmla="*/ f953 1 1725"/>
                    <a:gd name="f1068" fmla="*/ f954 1 3069"/>
                    <a:gd name="f1069" fmla="*/ f955 1 1725"/>
                    <a:gd name="f1070" fmla="*/ f956 1 3069"/>
                    <a:gd name="f1071" fmla="*/ f957 1 1725"/>
                    <a:gd name="f1072" fmla="*/ f958 1 3069"/>
                    <a:gd name="f1073" fmla="*/ f959 1 1725"/>
                    <a:gd name="f1074" fmla="*/ f960 1 3069"/>
                    <a:gd name="f1075" fmla="*/ f961 1 1725"/>
                    <a:gd name="f1076" fmla="*/ f962 1 3069"/>
                    <a:gd name="f1077" fmla="*/ f963 1 1725"/>
                    <a:gd name="f1078" fmla="*/ f964 1 3069"/>
                    <a:gd name="f1079" fmla="*/ f965 1 1725"/>
                    <a:gd name="f1080" fmla="*/ f966 1 3069"/>
                    <a:gd name="f1081" fmla="*/ f967 1 1725"/>
                    <a:gd name="f1082" fmla="*/ f968 1 3069"/>
                    <a:gd name="f1083" fmla="*/ f969 1 1725"/>
                    <a:gd name="f1084" fmla="*/ f970 1 3069"/>
                    <a:gd name="f1085" fmla="*/ f971 1 1725"/>
                    <a:gd name="f1086" fmla="*/ f972 1 3069"/>
                    <a:gd name="f1087" fmla="*/ f973 1 1725"/>
                    <a:gd name="f1088" fmla="*/ f974 1 3069"/>
                    <a:gd name="f1089" fmla="*/ f975 1 1725"/>
                    <a:gd name="f1090" fmla="*/ f976 1 3069"/>
                    <a:gd name="f1091" fmla="*/ f977 1 1725"/>
                    <a:gd name="f1092" fmla="*/ f978 1 1725"/>
                    <a:gd name="f1093" fmla="*/ f979 1 3069"/>
                    <a:gd name="f1094" fmla="*/ f980 1 1725"/>
                    <a:gd name="f1095" fmla="*/ f981 1 3069"/>
                    <a:gd name="f1096" fmla="*/ f982 1 1725"/>
                    <a:gd name="f1097" fmla="*/ f983 1 3069"/>
                    <a:gd name="f1098" fmla="*/ f984 1 1725"/>
                    <a:gd name="f1099" fmla="*/ f985 1 3069"/>
                    <a:gd name="f1100" fmla="*/ f986 1 3069"/>
                    <a:gd name="f1101" fmla="*/ f987 1 3069"/>
                    <a:gd name="f1102" fmla="*/ f988 1 3069"/>
                    <a:gd name="f1103" fmla="*/ f989 1 3069"/>
                    <a:gd name="f1104" fmla="*/ f990 1 3069"/>
                    <a:gd name="f1105" fmla="*/ f991 1 1725"/>
                    <a:gd name="f1106" fmla="*/ f992 1 3069"/>
                    <a:gd name="f1107" fmla="*/ f993 1 1725"/>
                    <a:gd name="f1108" fmla="*/ f994 1 3069"/>
                    <a:gd name="f1109" fmla="*/ f995 1 1725"/>
                    <a:gd name="f1110" fmla="*/ f996 1 3069"/>
                    <a:gd name="f1111" fmla="*/ f997 1 1725"/>
                    <a:gd name="f1112" fmla="*/ f998 1 3069"/>
                    <a:gd name="f1113" fmla="*/ f999 1 1725"/>
                    <a:gd name="f1114" fmla="*/ f1000 1 3069"/>
                    <a:gd name="f1115" fmla="*/ f1001 1 1725"/>
                    <a:gd name="f1116" fmla="*/ f1002 1 3069"/>
                    <a:gd name="f1117" fmla="*/ f1003 1 1725"/>
                    <a:gd name="f1118" fmla="*/ f1004 1 3069"/>
                    <a:gd name="f1119" fmla="*/ f1005 1 1725"/>
                    <a:gd name="f1120" fmla="*/ f1006 1 3069"/>
                    <a:gd name="f1121" fmla="*/ f1007 1 1725"/>
                    <a:gd name="f1122" fmla="*/ f1008 1 3069"/>
                    <a:gd name="f1123" fmla="*/ f1009 1 1725"/>
                    <a:gd name="f1124" fmla="*/ f1010 1 3069"/>
                    <a:gd name="f1125" fmla="*/ f1011 1 3069"/>
                    <a:gd name="f1126" fmla="*/ f1012 1 1725"/>
                    <a:gd name="f1127" fmla="*/ f1013 1 3069"/>
                    <a:gd name="f1128" fmla="*/ 0 1 f899"/>
                    <a:gd name="f1129" fmla="*/ f893 1 f899"/>
                    <a:gd name="f1130" fmla="*/ 0 1 f900"/>
                    <a:gd name="f1131" fmla="*/ f894 1 f900"/>
                    <a:gd name="f1132" fmla="*/ f1015 1 f899"/>
                    <a:gd name="f1133" fmla="*/ f1016 1 f900"/>
                    <a:gd name="f1134" fmla="*/ f1017 1 f899"/>
                    <a:gd name="f1135" fmla="*/ f1018 1 f900"/>
                    <a:gd name="f1136" fmla="*/ f1019 1 f899"/>
                    <a:gd name="f1137" fmla="*/ f1020 1 f900"/>
                    <a:gd name="f1138" fmla="*/ f1021 1 f899"/>
                    <a:gd name="f1139" fmla="*/ f1022 1 f900"/>
                    <a:gd name="f1140" fmla="*/ f1023 1 f899"/>
                    <a:gd name="f1141" fmla="*/ f1024 1 f900"/>
                    <a:gd name="f1142" fmla="*/ f1025 1 f899"/>
                    <a:gd name="f1143" fmla="*/ f1026 1 f900"/>
                    <a:gd name="f1144" fmla="*/ f1027 1 f899"/>
                    <a:gd name="f1145" fmla="*/ f1028 1 f900"/>
                    <a:gd name="f1146" fmla="*/ f1029 1 f899"/>
                    <a:gd name="f1147" fmla="*/ f1030 1 f900"/>
                    <a:gd name="f1148" fmla="*/ f1031 1 f899"/>
                    <a:gd name="f1149" fmla="*/ f1032 1 f900"/>
                    <a:gd name="f1150" fmla="*/ f1033 1 f899"/>
                    <a:gd name="f1151" fmla="*/ f1034 1 f900"/>
                    <a:gd name="f1152" fmla="*/ f1035 1 f900"/>
                    <a:gd name="f1153" fmla="*/ f1036 1 f899"/>
                    <a:gd name="f1154" fmla="*/ f1037 1 f900"/>
                    <a:gd name="f1155" fmla="*/ f1038 1 f900"/>
                    <a:gd name="f1156" fmla="*/ f1039 1 f900"/>
                    <a:gd name="f1157" fmla="*/ f1040 1 f899"/>
                    <a:gd name="f1158" fmla="*/ f1041 1 f900"/>
                    <a:gd name="f1159" fmla="*/ f1042 1 f900"/>
                    <a:gd name="f1160" fmla="*/ f1043 1 f899"/>
                    <a:gd name="f1161" fmla="*/ f1044 1 f900"/>
                    <a:gd name="f1162" fmla="*/ f1045 1 f899"/>
                    <a:gd name="f1163" fmla="*/ f1046 1 f900"/>
                    <a:gd name="f1164" fmla="*/ f1047 1 f899"/>
                    <a:gd name="f1165" fmla="*/ f1048 1 f900"/>
                    <a:gd name="f1166" fmla="*/ f1049 1 f899"/>
                    <a:gd name="f1167" fmla="*/ f1050 1 f900"/>
                    <a:gd name="f1168" fmla="*/ f1051 1 f899"/>
                    <a:gd name="f1169" fmla="*/ f1052 1 f900"/>
                    <a:gd name="f1170" fmla="*/ f1053 1 f899"/>
                    <a:gd name="f1171" fmla="*/ f1054 1 f900"/>
                    <a:gd name="f1172" fmla="*/ f1055 1 f899"/>
                    <a:gd name="f1173" fmla="*/ f1056 1 f900"/>
                    <a:gd name="f1174" fmla="*/ f1057 1 f899"/>
                    <a:gd name="f1175" fmla="*/ f1058 1 f900"/>
                    <a:gd name="f1176" fmla="*/ f1059 1 f899"/>
                    <a:gd name="f1177" fmla="*/ f1060 1 f900"/>
                    <a:gd name="f1178" fmla="*/ f1061 1 f899"/>
                    <a:gd name="f1179" fmla="*/ f1062 1 f900"/>
                    <a:gd name="f1180" fmla="*/ f1063 1 f899"/>
                    <a:gd name="f1181" fmla="*/ f1064 1 f900"/>
                    <a:gd name="f1182" fmla="*/ f1065 1 f899"/>
                    <a:gd name="f1183" fmla="*/ f1066 1 f900"/>
                    <a:gd name="f1184" fmla="*/ f1067 1 f899"/>
                    <a:gd name="f1185" fmla="*/ f1068 1 f900"/>
                    <a:gd name="f1186" fmla="*/ f1069 1 f899"/>
                    <a:gd name="f1187" fmla="*/ f1070 1 f900"/>
                    <a:gd name="f1188" fmla="*/ f1071 1 f899"/>
                    <a:gd name="f1189" fmla="*/ f1072 1 f900"/>
                    <a:gd name="f1190" fmla="*/ f1073 1 f899"/>
                    <a:gd name="f1191" fmla="*/ f1074 1 f900"/>
                    <a:gd name="f1192" fmla="*/ f1075 1 f899"/>
                    <a:gd name="f1193" fmla="*/ f1076 1 f900"/>
                    <a:gd name="f1194" fmla="*/ f1077 1 f899"/>
                    <a:gd name="f1195" fmla="*/ f1078 1 f900"/>
                    <a:gd name="f1196" fmla="*/ f1079 1 f899"/>
                    <a:gd name="f1197" fmla="*/ f1080 1 f900"/>
                    <a:gd name="f1198" fmla="*/ f1081 1 f899"/>
                    <a:gd name="f1199" fmla="*/ f1082 1 f900"/>
                    <a:gd name="f1200" fmla="*/ f1083 1 f899"/>
                    <a:gd name="f1201" fmla="*/ f1084 1 f900"/>
                    <a:gd name="f1202" fmla="*/ f1085 1 f899"/>
                    <a:gd name="f1203" fmla="*/ f1086 1 f900"/>
                    <a:gd name="f1204" fmla="*/ f1087 1 f899"/>
                    <a:gd name="f1205" fmla="*/ f1088 1 f900"/>
                    <a:gd name="f1206" fmla="*/ f1089 1 f899"/>
                    <a:gd name="f1207" fmla="*/ f1090 1 f900"/>
                    <a:gd name="f1208" fmla="*/ f1091 1 f899"/>
                    <a:gd name="f1209" fmla="*/ f1092 1 f899"/>
                    <a:gd name="f1210" fmla="*/ f1093 1 f900"/>
                    <a:gd name="f1211" fmla="*/ f1094 1 f899"/>
                    <a:gd name="f1212" fmla="*/ f1095 1 f900"/>
                    <a:gd name="f1213" fmla="*/ f1096 1 f899"/>
                    <a:gd name="f1214" fmla="*/ f1097 1 f900"/>
                    <a:gd name="f1215" fmla="*/ f1098 1 f899"/>
                    <a:gd name="f1216" fmla="*/ f1099 1 f900"/>
                    <a:gd name="f1217" fmla="*/ f1100 1 f900"/>
                    <a:gd name="f1218" fmla="*/ f1101 1 f900"/>
                    <a:gd name="f1219" fmla="*/ f1102 1 f900"/>
                    <a:gd name="f1220" fmla="*/ f1103 1 f900"/>
                    <a:gd name="f1221" fmla="*/ f1104 1 f900"/>
                    <a:gd name="f1222" fmla="*/ f1105 1 f899"/>
                    <a:gd name="f1223" fmla="*/ f1106 1 f900"/>
                    <a:gd name="f1224" fmla="*/ f1107 1 f899"/>
                    <a:gd name="f1225" fmla="*/ f1108 1 f900"/>
                    <a:gd name="f1226" fmla="*/ f1109 1 f899"/>
                    <a:gd name="f1227" fmla="*/ f1110 1 f900"/>
                    <a:gd name="f1228" fmla="*/ f1111 1 f899"/>
                    <a:gd name="f1229" fmla="*/ f1112 1 f900"/>
                    <a:gd name="f1230" fmla="*/ f1113 1 f899"/>
                    <a:gd name="f1231" fmla="*/ f1114 1 f900"/>
                    <a:gd name="f1232" fmla="*/ f1115 1 f899"/>
                    <a:gd name="f1233" fmla="*/ f1116 1 f900"/>
                    <a:gd name="f1234" fmla="*/ f1117 1 f899"/>
                    <a:gd name="f1235" fmla="*/ f1118 1 f900"/>
                    <a:gd name="f1236" fmla="*/ f1119 1 f899"/>
                    <a:gd name="f1237" fmla="*/ f1120 1 f900"/>
                    <a:gd name="f1238" fmla="*/ f1121 1 f899"/>
                    <a:gd name="f1239" fmla="*/ f1122 1 f900"/>
                    <a:gd name="f1240" fmla="*/ f1123 1 f899"/>
                    <a:gd name="f1241" fmla="*/ f1124 1 f900"/>
                    <a:gd name="f1242" fmla="*/ f1125 1 f900"/>
                    <a:gd name="f1243" fmla="*/ f1126 1 f899"/>
                    <a:gd name="f1244" fmla="*/ f1127 1 f900"/>
                    <a:gd name="f1245" fmla="*/ f1128 f890 1"/>
                    <a:gd name="f1246" fmla="*/ f1129 f890 1"/>
                    <a:gd name="f1247" fmla="*/ f1131 f891 1"/>
                    <a:gd name="f1248" fmla="*/ f1130 f891 1"/>
                    <a:gd name="f1249" fmla="*/ f1132 f890 1"/>
                    <a:gd name="f1250" fmla="*/ f1133 f891 1"/>
                    <a:gd name="f1251" fmla="*/ f1134 f890 1"/>
                    <a:gd name="f1252" fmla="*/ f1135 f891 1"/>
                    <a:gd name="f1253" fmla="*/ f1136 f890 1"/>
                    <a:gd name="f1254" fmla="*/ f1137 f891 1"/>
                    <a:gd name="f1255" fmla="*/ f1138 f890 1"/>
                    <a:gd name="f1256" fmla="*/ f1139 f891 1"/>
                    <a:gd name="f1257" fmla="*/ f1140 f890 1"/>
                    <a:gd name="f1258" fmla="*/ f1141 f891 1"/>
                    <a:gd name="f1259" fmla="*/ f1142 f890 1"/>
                    <a:gd name="f1260" fmla="*/ f1143 f891 1"/>
                    <a:gd name="f1261" fmla="*/ f1144 f890 1"/>
                    <a:gd name="f1262" fmla="*/ f1145 f891 1"/>
                    <a:gd name="f1263" fmla="*/ f1146 f890 1"/>
                    <a:gd name="f1264" fmla="*/ f1147 f891 1"/>
                    <a:gd name="f1265" fmla="*/ f1148 f890 1"/>
                    <a:gd name="f1266" fmla="*/ f1149 f891 1"/>
                    <a:gd name="f1267" fmla="*/ f1150 f890 1"/>
                    <a:gd name="f1268" fmla="*/ f1151 f891 1"/>
                    <a:gd name="f1269" fmla="*/ f1152 f891 1"/>
                    <a:gd name="f1270" fmla="*/ f1153 f890 1"/>
                    <a:gd name="f1271" fmla="*/ f1154 f891 1"/>
                    <a:gd name="f1272" fmla="*/ f1155 f891 1"/>
                    <a:gd name="f1273" fmla="*/ f1156 f891 1"/>
                    <a:gd name="f1274" fmla="*/ f1157 f890 1"/>
                    <a:gd name="f1275" fmla="*/ f1158 f891 1"/>
                    <a:gd name="f1276" fmla="*/ f1159 f891 1"/>
                    <a:gd name="f1277" fmla="*/ f1160 f890 1"/>
                    <a:gd name="f1278" fmla="*/ f1161 f891 1"/>
                    <a:gd name="f1279" fmla="*/ f1162 f890 1"/>
                    <a:gd name="f1280" fmla="*/ f1163 f891 1"/>
                    <a:gd name="f1281" fmla="*/ f1164 f890 1"/>
                    <a:gd name="f1282" fmla="*/ f1165 f891 1"/>
                    <a:gd name="f1283" fmla="*/ f1166 f890 1"/>
                    <a:gd name="f1284" fmla="*/ f1167 f891 1"/>
                    <a:gd name="f1285" fmla="*/ f1168 f890 1"/>
                    <a:gd name="f1286" fmla="*/ f1169 f891 1"/>
                    <a:gd name="f1287" fmla="*/ f1170 f890 1"/>
                    <a:gd name="f1288" fmla="*/ f1171 f891 1"/>
                    <a:gd name="f1289" fmla="*/ f1172 f890 1"/>
                    <a:gd name="f1290" fmla="*/ f1173 f891 1"/>
                    <a:gd name="f1291" fmla="*/ f1174 f890 1"/>
                    <a:gd name="f1292" fmla="*/ f1175 f891 1"/>
                    <a:gd name="f1293" fmla="*/ f1176 f890 1"/>
                    <a:gd name="f1294" fmla="*/ f1177 f891 1"/>
                    <a:gd name="f1295" fmla="*/ f1178 f890 1"/>
                    <a:gd name="f1296" fmla="*/ f1179 f891 1"/>
                    <a:gd name="f1297" fmla="*/ f1180 f890 1"/>
                    <a:gd name="f1298" fmla="*/ f1181 f891 1"/>
                    <a:gd name="f1299" fmla="*/ f1182 f890 1"/>
                    <a:gd name="f1300" fmla="*/ f1183 f891 1"/>
                    <a:gd name="f1301" fmla="*/ f1184 f890 1"/>
                    <a:gd name="f1302" fmla="*/ f1185 f891 1"/>
                    <a:gd name="f1303" fmla="*/ f1186 f890 1"/>
                    <a:gd name="f1304" fmla="*/ f1187 f891 1"/>
                    <a:gd name="f1305" fmla="*/ f1188 f890 1"/>
                    <a:gd name="f1306" fmla="*/ f1189 f891 1"/>
                    <a:gd name="f1307" fmla="*/ f1190 f890 1"/>
                    <a:gd name="f1308" fmla="*/ f1191 f891 1"/>
                    <a:gd name="f1309" fmla="*/ f1192 f890 1"/>
                    <a:gd name="f1310" fmla="*/ f1193 f891 1"/>
                    <a:gd name="f1311" fmla="*/ f1194 f890 1"/>
                    <a:gd name="f1312" fmla="*/ f1195 f891 1"/>
                    <a:gd name="f1313" fmla="*/ f1196 f890 1"/>
                    <a:gd name="f1314" fmla="*/ f1197 f891 1"/>
                    <a:gd name="f1315" fmla="*/ f1198 f890 1"/>
                    <a:gd name="f1316" fmla="*/ f1199 f891 1"/>
                    <a:gd name="f1317" fmla="*/ f1200 f890 1"/>
                    <a:gd name="f1318" fmla="*/ f1201 f891 1"/>
                    <a:gd name="f1319" fmla="*/ f1202 f890 1"/>
                    <a:gd name="f1320" fmla="*/ f1203 f891 1"/>
                    <a:gd name="f1321" fmla="*/ f1204 f890 1"/>
                    <a:gd name="f1322" fmla="*/ f1205 f891 1"/>
                    <a:gd name="f1323" fmla="*/ f1206 f890 1"/>
                    <a:gd name="f1324" fmla="*/ f1207 f891 1"/>
                    <a:gd name="f1325" fmla="*/ f1208 f890 1"/>
                    <a:gd name="f1326" fmla="*/ f1209 f890 1"/>
                    <a:gd name="f1327" fmla="*/ f1210 f891 1"/>
                    <a:gd name="f1328" fmla="*/ f1211 f890 1"/>
                    <a:gd name="f1329" fmla="*/ f1212 f891 1"/>
                    <a:gd name="f1330" fmla="*/ f1213 f890 1"/>
                    <a:gd name="f1331" fmla="*/ f1214 f891 1"/>
                    <a:gd name="f1332" fmla="*/ f1215 f890 1"/>
                    <a:gd name="f1333" fmla="*/ f1216 f891 1"/>
                    <a:gd name="f1334" fmla="*/ f1217 f891 1"/>
                    <a:gd name="f1335" fmla="*/ f1218 f891 1"/>
                    <a:gd name="f1336" fmla="*/ f1219 f891 1"/>
                    <a:gd name="f1337" fmla="*/ f1220 f891 1"/>
                    <a:gd name="f1338" fmla="*/ f1221 f891 1"/>
                    <a:gd name="f1339" fmla="*/ f1222 f890 1"/>
                    <a:gd name="f1340" fmla="*/ f1223 f891 1"/>
                    <a:gd name="f1341" fmla="*/ f1224 f890 1"/>
                    <a:gd name="f1342" fmla="*/ f1225 f891 1"/>
                    <a:gd name="f1343" fmla="*/ f1226 f890 1"/>
                    <a:gd name="f1344" fmla="*/ f1227 f891 1"/>
                    <a:gd name="f1345" fmla="*/ f1228 f890 1"/>
                    <a:gd name="f1346" fmla="*/ f1229 f891 1"/>
                    <a:gd name="f1347" fmla="*/ f1230 f890 1"/>
                    <a:gd name="f1348" fmla="*/ f1231 f891 1"/>
                    <a:gd name="f1349" fmla="*/ f1232 f890 1"/>
                    <a:gd name="f1350" fmla="*/ f1233 f891 1"/>
                    <a:gd name="f1351" fmla="*/ f1234 f890 1"/>
                    <a:gd name="f1352" fmla="*/ f1235 f891 1"/>
                    <a:gd name="f1353" fmla="*/ f1236 f890 1"/>
                    <a:gd name="f1354" fmla="*/ f1237 f891 1"/>
                    <a:gd name="f1355" fmla="*/ f1238 f890 1"/>
                    <a:gd name="f1356" fmla="*/ f1239 f891 1"/>
                    <a:gd name="f1357" fmla="*/ f1240 f890 1"/>
                    <a:gd name="f1358" fmla="*/ f1241 f891 1"/>
                    <a:gd name="f1359" fmla="*/ f1242 f891 1"/>
                    <a:gd name="f1360" fmla="*/ f1243 f890 1"/>
                    <a:gd name="f1361" fmla="*/ f1244 f89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014">
                      <a:pos x="f1249" y="f1250"/>
                    </a:cxn>
                    <a:cxn ang="f1014">
                      <a:pos x="f1251" y="f1252"/>
                    </a:cxn>
                    <a:cxn ang="f1014">
                      <a:pos x="f1253" y="f1254"/>
                    </a:cxn>
                    <a:cxn ang="f1014">
                      <a:pos x="f1255" y="f1256"/>
                    </a:cxn>
                    <a:cxn ang="f1014">
                      <a:pos x="f1257" y="f1258"/>
                    </a:cxn>
                    <a:cxn ang="f1014">
                      <a:pos x="f1259" y="f1260"/>
                    </a:cxn>
                    <a:cxn ang="f1014">
                      <a:pos x="f1261" y="f1262"/>
                    </a:cxn>
                    <a:cxn ang="f1014">
                      <a:pos x="f1263" y="f1264"/>
                    </a:cxn>
                    <a:cxn ang="f1014">
                      <a:pos x="f1265" y="f1266"/>
                    </a:cxn>
                    <a:cxn ang="f1014">
                      <a:pos x="f1267" y="f1268"/>
                    </a:cxn>
                    <a:cxn ang="f1014">
                      <a:pos x="f1255" y="f1269"/>
                    </a:cxn>
                    <a:cxn ang="f1014">
                      <a:pos x="f1270" y="f1271"/>
                    </a:cxn>
                    <a:cxn ang="f1014">
                      <a:pos x="f1263" y="f1272"/>
                    </a:cxn>
                    <a:cxn ang="f1014">
                      <a:pos x="f1270" y="f1273"/>
                    </a:cxn>
                    <a:cxn ang="f1014">
                      <a:pos x="f1274" y="f1275"/>
                    </a:cxn>
                    <a:cxn ang="f1014">
                      <a:pos x="f1249" y="f1276"/>
                    </a:cxn>
                    <a:cxn ang="f1014">
                      <a:pos x="f1277" y="f1278"/>
                    </a:cxn>
                    <a:cxn ang="f1014">
                      <a:pos x="f1279" y="f1280"/>
                    </a:cxn>
                    <a:cxn ang="f1014">
                      <a:pos x="f1281" y="f1282"/>
                    </a:cxn>
                    <a:cxn ang="f1014">
                      <a:pos x="f1283" y="f1284"/>
                    </a:cxn>
                    <a:cxn ang="f1014">
                      <a:pos x="f1285" y="f1286"/>
                    </a:cxn>
                    <a:cxn ang="f1014">
                      <a:pos x="f1287" y="f1288"/>
                    </a:cxn>
                    <a:cxn ang="f1014">
                      <a:pos x="f1289" y="f1290"/>
                    </a:cxn>
                    <a:cxn ang="f1014">
                      <a:pos x="f1291" y="f1292"/>
                    </a:cxn>
                    <a:cxn ang="f1014">
                      <a:pos x="f1293" y="f1294"/>
                    </a:cxn>
                    <a:cxn ang="f1014">
                      <a:pos x="f1295" y="f1296"/>
                    </a:cxn>
                    <a:cxn ang="f1014">
                      <a:pos x="f1297" y="f1298"/>
                    </a:cxn>
                    <a:cxn ang="f1014">
                      <a:pos x="f1299" y="f1300"/>
                    </a:cxn>
                    <a:cxn ang="f1014">
                      <a:pos x="f1301" y="f1302"/>
                    </a:cxn>
                    <a:cxn ang="f1014">
                      <a:pos x="f1303" y="f1304"/>
                    </a:cxn>
                    <a:cxn ang="f1014">
                      <a:pos x="f1305" y="f1306"/>
                    </a:cxn>
                    <a:cxn ang="f1014">
                      <a:pos x="f1307" y="f1308"/>
                    </a:cxn>
                    <a:cxn ang="f1014">
                      <a:pos x="f1309" y="f1310"/>
                    </a:cxn>
                    <a:cxn ang="f1014">
                      <a:pos x="f1311" y="f1312"/>
                    </a:cxn>
                    <a:cxn ang="f1014">
                      <a:pos x="f1313" y="f1314"/>
                    </a:cxn>
                    <a:cxn ang="f1014">
                      <a:pos x="f1315" y="f1316"/>
                    </a:cxn>
                    <a:cxn ang="f1014">
                      <a:pos x="f1317" y="f1318"/>
                    </a:cxn>
                    <a:cxn ang="f1014">
                      <a:pos x="f1319" y="f1320"/>
                    </a:cxn>
                    <a:cxn ang="f1014">
                      <a:pos x="f1321" y="f1322"/>
                    </a:cxn>
                    <a:cxn ang="f1014">
                      <a:pos x="f1323" y="f1324"/>
                    </a:cxn>
                    <a:cxn ang="f1014">
                      <a:pos x="f1325" y="f1282"/>
                    </a:cxn>
                    <a:cxn ang="f1014">
                      <a:pos x="f1326" y="f1327"/>
                    </a:cxn>
                    <a:cxn ang="f1014">
                      <a:pos x="f1328" y="f1329"/>
                    </a:cxn>
                    <a:cxn ang="f1014">
                      <a:pos x="f1330" y="f1331"/>
                    </a:cxn>
                    <a:cxn ang="f1014">
                      <a:pos x="f1332" y="f1333"/>
                    </a:cxn>
                    <a:cxn ang="f1014">
                      <a:pos x="f1328" y="f1334"/>
                    </a:cxn>
                    <a:cxn ang="f1014">
                      <a:pos x="f1330" y="f1335"/>
                    </a:cxn>
                    <a:cxn ang="f1014">
                      <a:pos x="f1330" y="f1336"/>
                    </a:cxn>
                    <a:cxn ang="f1014">
                      <a:pos x="f1330" y="f1337"/>
                    </a:cxn>
                    <a:cxn ang="f1014">
                      <a:pos x="f1330" y="f1338"/>
                    </a:cxn>
                    <a:cxn ang="f1014">
                      <a:pos x="f1339" y="f1340"/>
                    </a:cxn>
                    <a:cxn ang="f1014">
                      <a:pos x="f1328" y="f1268"/>
                    </a:cxn>
                    <a:cxn ang="f1014">
                      <a:pos x="f1341" y="f1342"/>
                    </a:cxn>
                    <a:cxn ang="f1014">
                      <a:pos x="f1343" y="f1344"/>
                    </a:cxn>
                    <a:cxn ang="f1014">
                      <a:pos x="f1345" y="f1346"/>
                    </a:cxn>
                    <a:cxn ang="f1014">
                      <a:pos x="f1347" y="f1348"/>
                    </a:cxn>
                    <a:cxn ang="f1014">
                      <a:pos x="f1349" y="f1350"/>
                    </a:cxn>
                    <a:cxn ang="f1014">
                      <a:pos x="f1351" y="f1352"/>
                    </a:cxn>
                    <a:cxn ang="f1014">
                      <a:pos x="f1353" y="f1354"/>
                    </a:cxn>
                    <a:cxn ang="f1014">
                      <a:pos x="f1355" y="f1356"/>
                    </a:cxn>
                    <a:cxn ang="f1014">
                      <a:pos x="f1357" y="f1358"/>
                    </a:cxn>
                    <a:cxn ang="f1014">
                      <a:pos x="f1332" y="f1359"/>
                    </a:cxn>
                    <a:cxn ang="f1014">
                      <a:pos x="f1360" y="f1361"/>
                    </a:cxn>
                  </a:cxnLst>
                  <a:rect l="f1245" t="f1248" r="f1246" b="f1247"/>
                  <a:pathLst>
                    <a:path w="1725" h="3069">
                      <a:moveTo>
                        <a:pt x="f8" y="f5"/>
                      </a:moveTo>
                      <a:lnTo>
                        <a:pt x="f9" y="f5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14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9" y="f29"/>
                      </a:lnTo>
                      <a:lnTo>
                        <a:pt x="f9" y="f30"/>
                      </a:lnTo>
                      <a:lnTo>
                        <a:pt x="f10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20" y="f36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39" y="f43"/>
                      </a:lnTo>
                      <a:lnTo>
                        <a:pt x="f44" y="f45"/>
                      </a:lnTo>
                      <a:lnTo>
                        <a:pt x="f16" y="f46"/>
                      </a:lnTo>
                      <a:lnTo>
                        <a:pt x="f14" y="f47"/>
                      </a:lnTo>
                      <a:lnTo>
                        <a:pt x="f10" y="f47"/>
                      </a:lnTo>
                      <a:lnTo>
                        <a:pt x="f48" y="f49"/>
                      </a:lnTo>
                      <a:lnTo>
                        <a:pt x="f48" y="f50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14" y="f54"/>
                      </a:lnTo>
                      <a:lnTo>
                        <a:pt x="f55" y="f56"/>
                      </a:lnTo>
                      <a:lnTo>
                        <a:pt x="f57" y="f58"/>
                      </a:lnTo>
                      <a:lnTo>
                        <a:pt x="f57" y="f59"/>
                      </a:lnTo>
                      <a:lnTo>
                        <a:pt x="f55" y="f60"/>
                      </a:lnTo>
                      <a:lnTo>
                        <a:pt x="f22" y="f61"/>
                      </a:lnTo>
                      <a:lnTo>
                        <a:pt x="f57" y="f62"/>
                      </a:lnTo>
                      <a:lnTo>
                        <a:pt x="f63" y="f64"/>
                      </a:lnTo>
                      <a:lnTo>
                        <a:pt x="f41" y="f65"/>
                      </a:lnTo>
                      <a:lnTo>
                        <a:pt x="f39" y="f66"/>
                      </a:lnTo>
                      <a:lnTo>
                        <a:pt x="f55" y="f67"/>
                      </a:lnTo>
                      <a:lnTo>
                        <a:pt x="f34" y="f68"/>
                      </a:lnTo>
                      <a:lnTo>
                        <a:pt x="f25" y="f69"/>
                      </a:lnTo>
                      <a:lnTo>
                        <a:pt x="f27" y="f70"/>
                      </a:lnTo>
                      <a:lnTo>
                        <a:pt x="f71" y="f72"/>
                      </a:lnTo>
                      <a:lnTo>
                        <a:pt x="f27" y="f73"/>
                      </a:lnTo>
                      <a:lnTo>
                        <a:pt x="f51" y="f74"/>
                      </a:lnTo>
                      <a:lnTo>
                        <a:pt x="f10" y="f75"/>
                      </a:lnTo>
                      <a:lnTo>
                        <a:pt x="f10" y="f76"/>
                      </a:lnTo>
                      <a:lnTo>
                        <a:pt x="f71" y="f76"/>
                      </a:lnTo>
                      <a:lnTo>
                        <a:pt x="f71" y="f77"/>
                      </a:lnTo>
                      <a:lnTo>
                        <a:pt x="f71" y="f77"/>
                      </a:lnTo>
                      <a:lnTo>
                        <a:pt x="f71" y="f78"/>
                      </a:lnTo>
                      <a:lnTo>
                        <a:pt x="f79" y="f80"/>
                      </a:lnTo>
                      <a:lnTo>
                        <a:pt x="f10" y="f81"/>
                      </a:lnTo>
                      <a:lnTo>
                        <a:pt x="f25" y="f82"/>
                      </a:lnTo>
                      <a:lnTo>
                        <a:pt x="f83" y="f84"/>
                      </a:lnTo>
                      <a:lnTo>
                        <a:pt x="f85" y="f86"/>
                      </a:lnTo>
                      <a:lnTo>
                        <a:pt x="f34" y="f87"/>
                      </a:lnTo>
                      <a:lnTo>
                        <a:pt x="f85" y="f88"/>
                      </a:lnTo>
                      <a:lnTo>
                        <a:pt x="f85" y="f89"/>
                      </a:lnTo>
                      <a:lnTo>
                        <a:pt x="f53" y="f90"/>
                      </a:lnTo>
                      <a:lnTo>
                        <a:pt x="f14" y="f91"/>
                      </a:lnTo>
                      <a:lnTo>
                        <a:pt x="f34" y="f92"/>
                      </a:lnTo>
                      <a:lnTo>
                        <a:pt x="f16" y="f93"/>
                      </a:lnTo>
                      <a:lnTo>
                        <a:pt x="f22" y="f94"/>
                      </a:lnTo>
                      <a:lnTo>
                        <a:pt x="f18" y="f95"/>
                      </a:lnTo>
                      <a:lnTo>
                        <a:pt x="f20" y="f96"/>
                      </a:lnTo>
                      <a:lnTo>
                        <a:pt x="f22" y="f97"/>
                      </a:lnTo>
                      <a:lnTo>
                        <a:pt x="f14" y="f98"/>
                      </a:lnTo>
                      <a:lnTo>
                        <a:pt x="f25" y="f99"/>
                      </a:lnTo>
                      <a:lnTo>
                        <a:pt x="f51" y="f100"/>
                      </a:lnTo>
                      <a:lnTo>
                        <a:pt x="f25" y="f101"/>
                      </a:lnTo>
                      <a:lnTo>
                        <a:pt x="f32" y="f102"/>
                      </a:lnTo>
                      <a:lnTo>
                        <a:pt x="f103" y="f104"/>
                      </a:lnTo>
                      <a:lnTo>
                        <a:pt x="f14" y="f105"/>
                      </a:lnTo>
                      <a:lnTo>
                        <a:pt x="f85" y="f106"/>
                      </a:lnTo>
                      <a:lnTo>
                        <a:pt x="f85" y="f107"/>
                      </a:lnTo>
                      <a:lnTo>
                        <a:pt x="f14" y="f108"/>
                      </a:lnTo>
                      <a:lnTo>
                        <a:pt x="f32" y="f109"/>
                      </a:lnTo>
                      <a:lnTo>
                        <a:pt x="f16" y="f110"/>
                      </a:lnTo>
                      <a:lnTo>
                        <a:pt x="f20" y="f111"/>
                      </a:lnTo>
                      <a:lnTo>
                        <a:pt x="f44" y="f112"/>
                      </a:lnTo>
                      <a:lnTo>
                        <a:pt x="f37" y="f113"/>
                      </a:lnTo>
                      <a:lnTo>
                        <a:pt x="f57" y="f114"/>
                      </a:lnTo>
                      <a:lnTo>
                        <a:pt x="f39" y="f115"/>
                      </a:lnTo>
                      <a:lnTo>
                        <a:pt x="f41" y="f116"/>
                      </a:lnTo>
                      <a:lnTo>
                        <a:pt x="f39" y="f117"/>
                      </a:lnTo>
                      <a:lnTo>
                        <a:pt x="f44" y="f118"/>
                      </a:lnTo>
                      <a:lnTo>
                        <a:pt x="f16" y="f119"/>
                      </a:lnTo>
                      <a:lnTo>
                        <a:pt x="f14" y="f120"/>
                      </a:lnTo>
                      <a:lnTo>
                        <a:pt x="f12" y="f120"/>
                      </a:lnTo>
                      <a:lnTo>
                        <a:pt x="f83" y="f121"/>
                      </a:lnTo>
                      <a:lnTo>
                        <a:pt x="f83" y="f122"/>
                      </a:lnTo>
                      <a:lnTo>
                        <a:pt x="f123" y="f124"/>
                      </a:lnTo>
                      <a:lnTo>
                        <a:pt x="f22" y="f125"/>
                      </a:lnTo>
                      <a:lnTo>
                        <a:pt x="f18" y="f126"/>
                      </a:lnTo>
                      <a:lnTo>
                        <a:pt x="f18" y="f127"/>
                      </a:lnTo>
                      <a:lnTo>
                        <a:pt x="f18" y="f128"/>
                      </a:lnTo>
                      <a:lnTo>
                        <a:pt x="f22" y="f129"/>
                      </a:lnTo>
                      <a:lnTo>
                        <a:pt x="f22" y="f130"/>
                      </a:lnTo>
                      <a:lnTo>
                        <a:pt x="f16" y="f131"/>
                      </a:lnTo>
                      <a:lnTo>
                        <a:pt x="f123" y="f130"/>
                      </a:lnTo>
                      <a:lnTo>
                        <a:pt x="f34" y="f130"/>
                      </a:lnTo>
                      <a:lnTo>
                        <a:pt x="f83" y="f129"/>
                      </a:lnTo>
                      <a:lnTo>
                        <a:pt x="f32" y="f132"/>
                      </a:lnTo>
                      <a:lnTo>
                        <a:pt x="f14" y="f132"/>
                      </a:lnTo>
                      <a:lnTo>
                        <a:pt x="f55" y="f133"/>
                      </a:lnTo>
                      <a:lnTo>
                        <a:pt x="f57" y="f134"/>
                      </a:lnTo>
                      <a:lnTo>
                        <a:pt x="f57" y="f135"/>
                      </a:lnTo>
                      <a:lnTo>
                        <a:pt x="f55" y="f136"/>
                      </a:lnTo>
                      <a:lnTo>
                        <a:pt x="f22" y="f137"/>
                      </a:lnTo>
                      <a:lnTo>
                        <a:pt x="f57" y="f138"/>
                      </a:lnTo>
                      <a:lnTo>
                        <a:pt x="f63" y="f139"/>
                      </a:lnTo>
                      <a:lnTo>
                        <a:pt x="f41" y="f140"/>
                      </a:lnTo>
                      <a:lnTo>
                        <a:pt x="f39" y="f141"/>
                      </a:lnTo>
                      <a:lnTo>
                        <a:pt x="f55" y="f142"/>
                      </a:lnTo>
                      <a:lnTo>
                        <a:pt x="f34" y="f143"/>
                      </a:lnTo>
                      <a:lnTo>
                        <a:pt x="f83" y="f144"/>
                      </a:lnTo>
                      <a:lnTo>
                        <a:pt x="f10" y="f145"/>
                      </a:lnTo>
                      <a:lnTo>
                        <a:pt x="f53" y="f146"/>
                      </a:lnTo>
                      <a:lnTo>
                        <a:pt x="f32" y="f147"/>
                      </a:lnTo>
                      <a:lnTo>
                        <a:pt x="f14" y="f148"/>
                      </a:lnTo>
                      <a:lnTo>
                        <a:pt x="f85" y="f149"/>
                      </a:lnTo>
                      <a:lnTo>
                        <a:pt x="f14" y="f150"/>
                      </a:lnTo>
                      <a:lnTo>
                        <a:pt x="f32" y="f151"/>
                      </a:lnTo>
                      <a:lnTo>
                        <a:pt x="f53" y="f152"/>
                      </a:lnTo>
                      <a:lnTo>
                        <a:pt x="f27" y="f153"/>
                      </a:lnTo>
                      <a:lnTo>
                        <a:pt x="f71" y="f154"/>
                      </a:lnTo>
                      <a:lnTo>
                        <a:pt x="f71" y="f154"/>
                      </a:lnTo>
                      <a:lnTo>
                        <a:pt x="f71" y="f154"/>
                      </a:lnTo>
                      <a:lnTo>
                        <a:pt x="f71" y="f155"/>
                      </a:lnTo>
                      <a:lnTo>
                        <a:pt x="f79" y="f156"/>
                      </a:lnTo>
                      <a:lnTo>
                        <a:pt x="f10" y="f157"/>
                      </a:lnTo>
                      <a:lnTo>
                        <a:pt x="f25" y="f158"/>
                      </a:lnTo>
                      <a:lnTo>
                        <a:pt x="f83" y="f159"/>
                      </a:lnTo>
                      <a:lnTo>
                        <a:pt x="f85" y="f160"/>
                      </a:lnTo>
                      <a:lnTo>
                        <a:pt x="f34" y="f161"/>
                      </a:lnTo>
                      <a:lnTo>
                        <a:pt x="f85" y="f162"/>
                      </a:lnTo>
                      <a:lnTo>
                        <a:pt x="f85" y="f163"/>
                      </a:lnTo>
                      <a:lnTo>
                        <a:pt x="f12" y="f164"/>
                      </a:lnTo>
                      <a:lnTo>
                        <a:pt x="f79" y="f165"/>
                      </a:lnTo>
                      <a:lnTo>
                        <a:pt x="f166" y="f167"/>
                      </a:lnTo>
                      <a:lnTo>
                        <a:pt x="f168" y="f169"/>
                      </a:lnTo>
                      <a:lnTo>
                        <a:pt x="f27" y="f170"/>
                      </a:lnTo>
                      <a:lnTo>
                        <a:pt x="f53" y="f171"/>
                      </a:lnTo>
                      <a:lnTo>
                        <a:pt x="f32" y="f172"/>
                      </a:lnTo>
                      <a:lnTo>
                        <a:pt x="f14" y="f173"/>
                      </a:lnTo>
                      <a:lnTo>
                        <a:pt x="f85" y="f174"/>
                      </a:lnTo>
                      <a:lnTo>
                        <a:pt x="f14" y="f175"/>
                      </a:lnTo>
                      <a:lnTo>
                        <a:pt x="f32" y="f176"/>
                      </a:lnTo>
                      <a:lnTo>
                        <a:pt x="f53" y="f177"/>
                      </a:lnTo>
                      <a:lnTo>
                        <a:pt x="f10" y="f178"/>
                      </a:lnTo>
                      <a:lnTo>
                        <a:pt x="f25" y="f179"/>
                      </a:lnTo>
                      <a:lnTo>
                        <a:pt x="f83" y="f180"/>
                      </a:lnTo>
                      <a:lnTo>
                        <a:pt x="f103" y="f181"/>
                      </a:lnTo>
                      <a:lnTo>
                        <a:pt x="f14" y="f182"/>
                      </a:lnTo>
                      <a:lnTo>
                        <a:pt x="f14" y="f183"/>
                      </a:lnTo>
                      <a:lnTo>
                        <a:pt x="f85" y="f184"/>
                      </a:lnTo>
                      <a:lnTo>
                        <a:pt x="f14" y="f185"/>
                      </a:lnTo>
                      <a:lnTo>
                        <a:pt x="f14" y="f186"/>
                      </a:lnTo>
                      <a:lnTo>
                        <a:pt x="f14" y="f187"/>
                      </a:lnTo>
                      <a:lnTo>
                        <a:pt x="f14" y="f188"/>
                      </a:lnTo>
                      <a:lnTo>
                        <a:pt x="f32" y="f189"/>
                      </a:lnTo>
                      <a:lnTo>
                        <a:pt x="f25" y="f190"/>
                      </a:lnTo>
                      <a:lnTo>
                        <a:pt x="f53" y="f191"/>
                      </a:lnTo>
                      <a:lnTo>
                        <a:pt x="f10" y="f192"/>
                      </a:lnTo>
                      <a:lnTo>
                        <a:pt x="f10" y="f193"/>
                      </a:lnTo>
                      <a:lnTo>
                        <a:pt x="f10" y="f194"/>
                      </a:lnTo>
                      <a:lnTo>
                        <a:pt x="f10" y="f195"/>
                      </a:lnTo>
                      <a:lnTo>
                        <a:pt x="f10" y="f196"/>
                      </a:lnTo>
                      <a:lnTo>
                        <a:pt x="f32" y="f197"/>
                      </a:lnTo>
                      <a:lnTo>
                        <a:pt x="f83" y="f198"/>
                      </a:lnTo>
                      <a:lnTo>
                        <a:pt x="f34" y="f199"/>
                      </a:lnTo>
                      <a:lnTo>
                        <a:pt x="f123" y="f200"/>
                      </a:lnTo>
                      <a:lnTo>
                        <a:pt x="f16" y="f200"/>
                      </a:lnTo>
                      <a:lnTo>
                        <a:pt x="f22" y="f199"/>
                      </a:lnTo>
                      <a:lnTo>
                        <a:pt x="f22" y="f198"/>
                      </a:lnTo>
                      <a:lnTo>
                        <a:pt x="f18" y="f201"/>
                      </a:lnTo>
                      <a:lnTo>
                        <a:pt x="f18" y="f202"/>
                      </a:lnTo>
                      <a:lnTo>
                        <a:pt x="f18" y="f203"/>
                      </a:lnTo>
                      <a:lnTo>
                        <a:pt x="f22" y="f204"/>
                      </a:lnTo>
                      <a:lnTo>
                        <a:pt x="f18" y="f205"/>
                      </a:lnTo>
                      <a:lnTo>
                        <a:pt x="f18" y="f206"/>
                      </a:lnTo>
                      <a:lnTo>
                        <a:pt x="f18" y="f207"/>
                      </a:lnTo>
                      <a:lnTo>
                        <a:pt x="f22" y="f208"/>
                      </a:lnTo>
                      <a:lnTo>
                        <a:pt x="f22" y="f209"/>
                      </a:lnTo>
                      <a:lnTo>
                        <a:pt x="f16" y="f209"/>
                      </a:lnTo>
                      <a:lnTo>
                        <a:pt x="f123" y="f209"/>
                      </a:lnTo>
                      <a:lnTo>
                        <a:pt x="f34" y="f209"/>
                      </a:lnTo>
                      <a:lnTo>
                        <a:pt x="f83" y="f210"/>
                      </a:lnTo>
                      <a:lnTo>
                        <a:pt x="f32" y="f211"/>
                      </a:lnTo>
                      <a:lnTo>
                        <a:pt x="f10" y="f212"/>
                      </a:lnTo>
                      <a:lnTo>
                        <a:pt x="f10" y="f213"/>
                      </a:lnTo>
                      <a:lnTo>
                        <a:pt x="f10" y="f214"/>
                      </a:lnTo>
                      <a:lnTo>
                        <a:pt x="f10" y="f215"/>
                      </a:lnTo>
                      <a:lnTo>
                        <a:pt x="f10" y="f216"/>
                      </a:lnTo>
                      <a:lnTo>
                        <a:pt x="f53" y="f166"/>
                      </a:lnTo>
                      <a:lnTo>
                        <a:pt x="f25" y="f85"/>
                      </a:lnTo>
                      <a:lnTo>
                        <a:pt x="f32" y="f217"/>
                      </a:lnTo>
                      <a:lnTo>
                        <a:pt x="f14" y="f218"/>
                      </a:lnTo>
                      <a:lnTo>
                        <a:pt x="f14" y="f219"/>
                      </a:lnTo>
                      <a:lnTo>
                        <a:pt x="f14" y="f220"/>
                      </a:lnTo>
                      <a:lnTo>
                        <a:pt x="f14" y="f221"/>
                      </a:lnTo>
                      <a:lnTo>
                        <a:pt x="f85" y="f222"/>
                      </a:lnTo>
                      <a:lnTo>
                        <a:pt x="f14" y="f223"/>
                      </a:lnTo>
                      <a:lnTo>
                        <a:pt x="f14" y="f224"/>
                      </a:lnTo>
                      <a:lnTo>
                        <a:pt x="f103" y="f225"/>
                      </a:lnTo>
                      <a:lnTo>
                        <a:pt x="f83" y="f226"/>
                      </a:lnTo>
                      <a:lnTo>
                        <a:pt x="f83" y="f227"/>
                      </a:lnTo>
                      <a:lnTo>
                        <a:pt x="f39" y="f228"/>
                      </a:lnTo>
                      <a:lnTo>
                        <a:pt x="f41" y="f229"/>
                      </a:lnTo>
                      <a:lnTo>
                        <a:pt x="f217" y="f230"/>
                      </a:lnTo>
                      <a:lnTo>
                        <a:pt x="f6" y="f231"/>
                      </a:lnTo>
                      <a:lnTo>
                        <a:pt x="f6" y="f232"/>
                      </a:lnTo>
                      <a:lnTo>
                        <a:pt x="f6" y="f233"/>
                      </a:lnTo>
                      <a:lnTo>
                        <a:pt x="f6" y="f234"/>
                      </a:lnTo>
                      <a:lnTo>
                        <a:pt x="f6" y="f235"/>
                      </a:lnTo>
                      <a:lnTo>
                        <a:pt x="f236" y="f237"/>
                      </a:lnTo>
                      <a:lnTo>
                        <a:pt x="f41" y="f238"/>
                      </a:lnTo>
                      <a:lnTo>
                        <a:pt x="f239" y="f240"/>
                      </a:lnTo>
                      <a:lnTo>
                        <a:pt x="f123" y="f241"/>
                      </a:lnTo>
                      <a:lnTo>
                        <a:pt x="f53" y="f242"/>
                      </a:lnTo>
                      <a:lnTo>
                        <a:pt x="f9" y="f243"/>
                      </a:lnTo>
                      <a:lnTo>
                        <a:pt x="f71" y="f244"/>
                      </a:lnTo>
                      <a:lnTo>
                        <a:pt x="f71" y="f245"/>
                      </a:lnTo>
                      <a:lnTo>
                        <a:pt x="f12" y="f246"/>
                      </a:lnTo>
                      <a:lnTo>
                        <a:pt x="f103" y="f247"/>
                      </a:lnTo>
                      <a:lnTo>
                        <a:pt x="f85" y="f248"/>
                      </a:lnTo>
                      <a:lnTo>
                        <a:pt x="f14" y="f249"/>
                      </a:lnTo>
                      <a:lnTo>
                        <a:pt x="f103" y="f250"/>
                      </a:lnTo>
                      <a:lnTo>
                        <a:pt x="f83" y="f251"/>
                      </a:lnTo>
                      <a:lnTo>
                        <a:pt x="f32" y="f252"/>
                      </a:lnTo>
                      <a:lnTo>
                        <a:pt x="f39" y="f253"/>
                      </a:lnTo>
                      <a:lnTo>
                        <a:pt x="f41" y="f254"/>
                      </a:lnTo>
                      <a:lnTo>
                        <a:pt x="f217" y="f255"/>
                      </a:lnTo>
                      <a:lnTo>
                        <a:pt x="f6" y="f256"/>
                      </a:lnTo>
                      <a:lnTo>
                        <a:pt x="f6" y="f257"/>
                      </a:lnTo>
                      <a:lnTo>
                        <a:pt x="f6" y="f258"/>
                      </a:lnTo>
                      <a:lnTo>
                        <a:pt x="f6" y="f259"/>
                      </a:lnTo>
                      <a:lnTo>
                        <a:pt x="f6" y="f260"/>
                      </a:lnTo>
                      <a:lnTo>
                        <a:pt x="f6" y="f261"/>
                      </a:lnTo>
                      <a:lnTo>
                        <a:pt x="f217" y="f262"/>
                      </a:lnTo>
                      <a:lnTo>
                        <a:pt x="f41" y="f263"/>
                      </a:lnTo>
                      <a:lnTo>
                        <a:pt x="f37" y="f264"/>
                      </a:lnTo>
                      <a:lnTo>
                        <a:pt x="f18" y="f265"/>
                      </a:lnTo>
                      <a:lnTo>
                        <a:pt x="f83" y="f266"/>
                      </a:lnTo>
                      <a:lnTo>
                        <a:pt x="f79" y="f267"/>
                      </a:lnTo>
                      <a:lnTo>
                        <a:pt x="f268" y="f269"/>
                      </a:lnTo>
                      <a:lnTo>
                        <a:pt x="f270" y="f267"/>
                      </a:lnTo>
                      <a:lnTo>
                        <a:pt x="f271" y="f266"/>
                      </a:lnTo>
                      <a:lnTo>
                        <a:pt x="f272" y="f273"/>
                      </a:lnTo>
                      <a:lnTo>
                        <a:pt x="f274" y="f275"/>
                      </a:lnTo>
                      <a:lnTo>
                        <a:pt x="f276" y="f277"/>
                      </a:lnTo>
                      <a:lnTo>
                        <a:pt x="f278" y="f279"/>
                      </a:lnTo>
                      <a:lnTo>
                        <a:pt x="f278" y="f280"/>
                      </a:lnTo>
                      <a:lnTo>
                        <a:pt x="f278" y="f281"/>
                      </a:lnTo>
                      <a:lnTo>
                        <a:pt x="f278" y="f282"/>
                      </a:lnTo>
                      <a:lnTo>
                        <a:pt x="f283" y="f284"/>
                      </a:lnTo>
                      <a:lnTo>
                        <a:pt x="f285" y="f286"/>
                      </a:lnTo>
                      <a:lnTo>
                        <a:pt x="f287" y="f288"/>
                      </a:lnTo>
                      <a:lnTo>
                        <a:pt x="f289" y="f290"/>
                      </a:lnTo>
                      <a:lnTo>
                        <a:pt x="f207" y="f291"/>
                      </a:lnTo>
                      <a:lnTo>
                        <a:pt x="f292" y="f293"/>
                      </a:lnTo>
                      <a:lnTo>
                        <a:pt x="f294" y="f295"/>
                      </a:lnTo>
                      <a:lnTo>
                        <a:pt x="f296" y="f258"/>
                      </a:lnTo>
                      <a:lnTo>
                        <a:pt x="f297" y="f298"/>
                      </a:lnTo>
                      <a:lnTo>
                        <a:pt x="f299" y="f300"/>
                      </a:lnTo>
                      <a:lnTo>
                        <a:pt x="f301" y="f302"/>
                      </a:lnTo>
                      <a:lnTo>
                        <a:pt x="f303" y="f304"/>
                      </a:lnTo>
                      <a:lnTo>
                        <a:pt x="f305" y="f306"/>
                      </a:lnTo>
                      <a:lnTo>
                        <a:pt x="f307" y="f308"/>
                      </a:lnTo>
                      <a:lnTo>
                        <a:pt x="f199" y="f309"/>
                      </a:lnTo>
                      <a:lnTo>
                        <a:pt x="f310" y="f311"/>
                      </a:lnTo>
                      <a:lnTo>
                        <a:pt x="f312" y="f313"/>
                      </a:lnTo>
                      <a:lnTo>
                        <a:pt x="f314" y="f315"/>
                      </a:lnTo>
                      <a:lnTo>
                        <a:pt x="f316" y="f317"/>
                      </a:lnTo>
                      <a:lnTo>
                        <a:pt x="f318" y="f279"/>
                      </a:lnTo>
                      <a:lnTo>
                        <a:pt x="f319" y="f304"/>
                      </a:lnTo>
                      <a:lnTo>
                        <a:pt x="f320" y="f302"/>
                      </a:lnTo>
                      <a:lnTo>
                        <a:pt x="f321" y="f300"/>
                      </a:lnTo>
                      <a:lnTo>
                        <a:pt x="f322" y="f323"/>
                      </a:lnTo>
                      <a:lnTo>
                        <a:pt x="f324" y="f325"/>
                      </a:lnTo>
                      <a:lnTo>
                        <a:pt x="f326" y="f327"/>
                      </a:lnTo>
                      <a:lnTo>
                        <a:pt x="f328" y="f329"/>
                      </a:lnTo>
                      <a:lnTo>
                        <a:pt x="f330" y="f331"/>
                      </a:lnTo>
                      <a:lnTo>
                        <a:pt x="f332" y="f333"/>
                      </a:lnTo>
                      <a:lnTo>
                        <a:pt x="f334" y="f335"/>
                      </a:lnTo>
                      <a:lnTo>
                        <a:pt x="f336" y="f337"/>
                      </a:lnTo>
                      <a:lnTo>
                        <a:pt x="f338" y="f339"/>
                      </a:lnTo>
                      <a:lnTo>
                        <a:pt x="f340" y="f341"/>
                      </a:lnTo>
                      <a:lnTo>
                        <a:pt x="f342" y="f343"/>
                      </a:lnTo>
                      <a:lnTo>
                        <a:pt x="f344" y="f345"/>
                      </a:lnTo>
                      <a:lnTo>
                        <a:pt x="f346" y="f347"/>
                      </a:lnTo>
                      <a:lnTo>
                        <a:pt x="f348" y="f261"/>
                      </a:lnTo>
                      <a:lnTo>
                        <a:pt x="f349" y="f350"/>
                      </a:lnTo>
                      <a:lnTo>
                        <a:pt x="f190" y="f351"/>
                      </a:lnTo>
                      <a:lnTo>
                        <a:pt x="f352" y="f266"/>
                      </a:lnTo>
                      <a:lnTo>
                        <a:pt x="f353" y="f354"/>
                      </a:lnTo>
                      <a:lnTo>
                        <a:pt x="f355" y="f356"/>
                      </a:lnTo>
                      <a:lnTo>
                        <a:pt x="f357" y="f358"/>
                      </a:lnTo>
                      <a:lnTo>
                        <a:pt x="f359" y="f360"/>
                      </a:lnTo>
                      <a:lnTo>
                        <a:pt x="f361" y="f362"/>
                      </a:lnTo>
                      <a:lnTo>
                        <a:pt x="f363" y="f364"/>
                      </a:lnTo>
                      <a:lnTo>
                        <a:pt x="f365" y="f7"/>
                      </a:lnTo>
                      <a:lnTo>
                        <a:pt x="f366" y="f364"/>
                      </a:lnTo>
                      <a:lnTo>
                        <a:pt x="f367" y="f362"/>
                      </a:lnTo>
                      <a:lnTo>
                        <a:pt x="f368" y="f369"/>
                      </a:lnTo>
                      <a:lnTo>
                        <a:pt x="f370" y="f371"/>
                      </a:lnTo>
                      <a:lnTo>
                        <a:pt x="f372" y="f373"/>
                      </a:lnTo>
                      <a:lnTo>
                        <a:pt x="f374" y="f375"/>
                      </a:lnTo>
                      <a:lnTo>
                        <a:pt x="f372" y="f376"/>
                      </a:lnTo>
                      <a:lnTo>
                        <a:pt x="f377" y="f378"/>
                      </a:lnTo>
                      <a:lnTo>
                        <a:pt x="f379" y="f311"/>
                      </a:lnTo>
                      <a:lnTo>
                        <a:pt x="f368" y="f306"/>
                      </a:lnTo>
                      <a:lnTo>
                        <a:pt x="f380" y="f381"/>
                      </a:lnTo>
                      <a:lnTo>
                        <a:pt x="f382" y="f383"/>
                      </a:lnTo>
                      <a:lnTo>
                        <a:pt x="f172" y="f323"/>
                      </a:lnTo>
                      <a:lnTo>
                        <a:pt x="f172" y="f384"/>
                      </a:lnTo>
                      <a:lnTo>
                        <a:pt x="f171" y="f290"/>
                      </a:lnTo>
                      <a:lnTo>
                        <a:pt x="f379" y="f339"/>
                      </a:lnTo>
                      <a:lnTo>
                        <a:pt x="f385" y="f337"/>
                      </a:lnTo>
                      <a:lnTo>
                        <a:pt x="f167" y="f386"/>
                      </a:lnTo>
                      <a:lnTo>
                        <a:pt x="f387" y="f388"/>
                      </a:lnTo>
                      <a:lnTo>
                        <a:pt x="f164" y="f386"/>
                      </a:lnTo>
                      <a:lnTo>
                        <a:pt x="f389" y="f337"/>
                      </a:lnTo>
                      <a:lnTo>
                        <a:pt x="f390" y="f339"/>
                      </a:lnTo>
                      <a:lnTo>
                        <a:pt x="f163" y="f291"/>
                      </a:lnTo>
                      <a:lnTo>
                        <a:pt x="f163" y="f391"/>
                      </a:lnTo>
                      <a:lnTo>
                        <a:pt x="f392" y="f393"/>
                      </a:lnTo>
                      <a:lnTo>
                        <a:pt x="f392" y="f394"/>
                      </a:lnTo>
                      <a:lnTo>
                        <a:pt x="f395" y="f396"/>
                      </a:lnTo>
                      <a:lnTo>
                        <a:pt x="f397" y="f398"/>
                      </a:lnTo>
                      <a:lnTo>
                        <a:pt x="f161" y="f399"/>
                      </a:lnTo>
                      <a:lnTo>
                        <a:pt x="f400" y="f398"/>
                      </a:lnTo>
                      <a:lnTo>
                        <a:pt x="f401" y="f402"/>
                      </a:lnTo>
                      <a:lnTo>
                        <a:pt x="f403" y="f404"/>
                      </a:lnTo>
                      <a:lnTo>
                        <a:pt x="f405" y="f384"/>
                      </a:lnTo>
                      <a:lnTo>
                        <a:pt x="f406" y="f407"/>
                      </a:lnTo>
                      <a:lnTo>
                        <a:pt x="f408" y="f337"/>
                      </a:lnTo>
                      <a:lnTo>
                        <a:pt x="f409" y="f410"/>
                      </a:lnTo>
                      <a:lnTo>
                        <a:pt x="f411" y="f412"/>
                      </a:lnTo>
                      <a:lnTo>
                        <a:pt x="f413" y="f414"/>
                      </a:lnTo>
                      <a:lnTo>
                        <a:pt x="f415" y="f416"/>
                      </a:lnTo>
                      <a:lnTo>
                        <a:pt x="f417" y="f418"/>
                      </a:lnTo>
                      <a:lnTo>
                        <a:pt x="f419" y="f420"/>
                      </a:lnTo>
                      <a:lnTo>
                        <a:pt x="f421" y="f422"/>
                      </a:lnTo>
                      <a:lnTo>
                        <a:pt x="f423" y="f424"/>
                      </a:lnTo>
                      <a:lnTo>
                        <a:pt x="f425" y="f426"/>
                      </a:lnTo>
                      <a:lnTo>
                        <a:pt x="f153" y="f427"/>
                      </a:lnTo>
                      <a:lnTo>
                        <a:pt x="f428" y="f429"/>
                      </a:lnTo>
                      <a:lnTo>
                        <a:pt x="f428" y="f430"/>
                      </a:lnTo>
                      <a:lnTo>
                        <a:pt x="f431" y="f293"/>
                      </a:lnTo>
                      <a:lnTo>
                        <a:pt x="f431" y="f393"/>
                      </a:lnTo>
                      <a:lnTo>
                        <a:pt x="f152" y="f432"/>
                      </a:lnTo>
                      <a:lnTo>
                        <a:pt x="f433" y="f381"/>
                      </a:lnTo>
                      <a:lnTo>
                        <a:pt x="f434" y="f435"/>
                      </a:lnTo>
                      <a:lnTo>
                        <a:pt x="f150" y="f311"/>
                      </a:lnTo>
                      <a:lnTo>
                        <a:pt x="f436" y="f437"/>
                      </a:lnTo>
                      <a:lnTo>
                        <a:pt x="f438" y="f439"/>
                      </a:lnTo>
                      <a:lnTo>
                        <a:pt x="f145" y="f440"/>
                      </a:lnTo>
                      <a:lnTo>
                        <a:pt x="f441" y="f354"/>
                      </a:lnTo>
                      <a:lnTo>
                        <a:pt x="f143" y="f442"/>
                      </a:lnTo>
                      <a:lnTo>
                        <a:pt x="f443" y="f354"/>
                      </a:lnTo>
                      <a:lnTo>
                        <a:pt x="f444" y="f440"/>
                      </a:lnTo>
                      <a:lnTo>
                        <a:pt x="f445" y="f446"/>
                      </a:lnTo>
                      <a:lnTo>
                        <a:pt x="f447" y="f273"/>
                      </a:lnTo>
                      <a:lnTo>
                        <a:pt x="f448" y="f449"/>
                      </a:lnTo>
                      <a:lnTo>
                        <a:pt x="f450" y="f451"/>
                      </a:lnTo>
                      <a:lnTo>
                        <a:pt x="f452" y="f453"/>
                      </a:lnTo>
                      <a:lnTo>
                        <a:pt x="f454" y="f398"/>
                      </a:lnTo>
                      <a:lnTo>
                        <a:pt x="f455" y="f345"/>
                      </a:lnTo>
                      <a:lnTo>
                        <a:pt x="f455" y="f257"/>
                      </a:lnTo>
                      <a:lnTo>
                        <a:pt x="f455" y="f456"/>
                      </a:lnTo>
                      <a:lnTo>
                        <a:pt x="f457" y="f458"/>
                      </a:lnTo>
                      <a:lnTo>
                        <a:pt x="f459" y="f460"/>
                      </a:lnTo>
                      <a:lnTo>
                        <a:pt x="f461" y="f462"/>
                      </a:lnTo>
                      <a:lnTo>
                        <a:pt x="f463" y="f418"/>
                      </a:lnTo>
                      <a:lnTo>
                        <a:pt x="f464" y="f465"/>
                      </a:lnTo>
                      <a:lnTo>
                        <a:pt x="f136" y="f466"/>
                      </a:lnTo>
                      <a:lnTo>
                        <a:pt x="f467" y="f468"/>
                      </a:lnTo>
                      <a:lnTo>
                        <a:pt x="f469" y="f470"/>
                      </a:lnTo>
                      <a:lnTo>
                        <a:pt x="f471" y="f472"/>
                      </a:lnTo>
                      <a:lnTo>
                        <a:pt x="f132" y="f472"/>
                      </a:lnTo>
                      <a:lnTo>
                        <a:pt x="f473" y="f256"/>
                      </a:lnTo>
                      <a:lnTo>
                        <a:pt x="f473" y="f257"/>
                      </a:lnTo>
                      <a:lnTo>
                        <a:pt x="f473" y="f258"/>
                      </a:lnTo>
                      <a:lnTo>
                        <a:pt x="f474" y="f259"/>
                      </a:lnTo>
                      <a:lnTo>
                        <a:pt x="f474" y="f260"/>
                      </a:lnTo>
                      <a:lnTo>
                        <a:pt x="f473" y="f261"/>
                      </a:lnTo>
                      <a:lnTo>
                        <a:pt x="f471" y="f262"/>
                      </a:lnTo>
                      <a:lnTo>
                        <a:pt x="f475" y="f263"/>
                      </a:lnTo>
                      <a:lnTo>
                        <a:pt x="f476" y="f264"/>
                      </a:lnTo>
                      <a:lnTo>
                        <a:pt x="f477" y="f265"/>
                      </a:lnTo>
                      <a:lnTo>
                        <a:pt x="f478" y="f266"/>
                      </a:lnTo>
                      <a:lnTo>
                        <a:pt x="f479" y="f267"/>
                      </a:lnTo>
                      <a:lnTo>
                        <a:pt x="f121" y="f269"/>
                      </a:lnTo>
                      <a:lnTo>
                        <a:pt x="f480" y="f267"/>
                      </a:lnTo>
                      <a:lnTo>
                        <a:pt x="f481" y="f266"/>
                      </a:lnTo>
                      <a:lnTo>
                        <a:pt x="f482" y="f273"/>
                      </a:lnTo>
                      <a:lnTo>
                        <a:pt x="f483" y="f275"/>
                      </a:lnTo>
                      <a:lnTo>
                        <a:pt x="f484" y="f277"/>
                      </a:lnTo>
                      <a:lnTo>
                        <a:pt x="f485" y="f279"/>
                      </a:lnTo>
                      <a:lnTo>
                        <a:pt x="f484" y="f280"/>
                      </a:lnTo>
                      <a:lnTo>
                        <a:pt x="f484" y="f281"/>
                      </a:lnTo>
                      <a:lnTo>
                        <a:pt x="f485" y="f282"/>
                      </a:lnTo>
                      <a:lnTo>
                        <a:pt x="f486" y="f284"/>
                      </a:lnTo>
                      <a:lnTo>
                        <a:pt x="f487" y="f286"/>
                      </a:lnTo>
                      <a:lnTo>
                        <a:pt x="f488" y="f288"/>
                      </a:lnTo>
                      <a:lnTo>
                        <a:pt x="f489" y="f290"/>
                      </a:lnTo>
                      <a:lnTo>
                        <a:pt x="f490" y="f290"/>
                      </a:lnTo>
                      <a:lnTo>
                        <a:pt x="f491" y="f492"/>
                      </a:lnTo>
                      <a:lnTo>
                        <a:pt x="f493" y="f494"/>
                      </a:lnTo>
                      <a:lnTo>
                        <a:pt x="f495" y="f496"/>
                      </a:lnTo>
                      <a:lnTo>
                        <a:pt x="f114" y="f497"/>
                      </a:lnTo>
                      <a:lnTo>
                        <a:pt x="f498" y="f281"/>
                      </a:lnTo>
                      <a:lnTo>
                        <a:pt x="f499" y="f500"/>
                      </a:lnTo>
                      <a:lnTo>
                        <a:pt x="f501" y="f262"/>
                      </a:lnTo>
                      <a:lnTo>
                        <a:pt x="f502" y="f503"/>
                      </a:lnTo>
                      <a:lnTo>
                        <a:pt x="f110" y="f309"/>
                      </a:lnTo>
                      <a:lnTo>
                        <a:pt x="f504" y="f311"/>
                      </a:lnTo>
                      <a:lnTo>
                        <a:pt x="f505" y="f313"/>
                      </a:lnTo>
                      <a:lnTo>
                        <a:pt x="f505" y="f309"/>
                      </a:lnTo>
                      <a:lnTo>
                        <a:pt x="f506" y="f507"/>
                      </a:lnTo>
                      <a:lnTo>
                        <a:pt x="f508" y="f509"/>
                      </a:lnTo>
                      <a:lnTo>
                        <a:pt x="f510" y="f511"/>
                      </a:lnTo>
                      <a:lnTo>
                        <a:pt x="f512" y="f513"/>
                      </a:lnTo>
                      <a:lnTo>
                        <a:pt x="f514" y="f515"/>
                      </a:lnTo>
                      <a:lnTo>
                        <a:pt x="f516" y="f517"/>
                      </a:lnTo>
                      <a:lnTo>
                        <a:pt x="f516" y="f404"/>
                      </a:lnTo>
                      <a:lnTo>
                        <a:pt x="f518" y="f325"/>
                      </a:lnTo>
                      <a:lnTo>
                        <a:pt x="f519" y="f327"/>
                      </a:lnTo>
                      <a:lnTo>
                        <a:pt x="f520" y="f329"/>
                      </a:lnTo>
                      <a:lnTo>
                        <a:pt x="f521" y="f331"/>
                      </a:lnTo>
                      <a:lnTo>
                        <a:pt x="f522" y="f333"/>
                      </a:lnTo>
                      <a:lnTo>
                        <a:pt x="f523" y="f335"/>
                      </a:lnTo>
                      <a:lnTo>
                        <a:pt x="f524" y="f337"/>
                      </a:lnTo>
                      <a:lnTo>
                        <a:pt x="f525" y="f339"/>
                      </a:lnTo>
                      <a:lnTo>
                        <a:pt x="f526" y="f341"/>
                      </a:lnTo>
                      <a:lnTo>
                        <a:pt x="f527" y="f343"/>
                      </a:lnTo>
                      <a:lnTo>
                        <a:pt x="f528" y="f345"/>
                      </a:lnTo>
                      <a:lnTo>
                        <a:pt x="f529" y="f347"/>
                      </a:lnTo>
                      <a:lnTo>
                        <a:pt x="f530" y="f261"/>
                      </a:lnTo>
                      <a:lnTo>
                        <a:pt x="f531" y="f350"/>
                      </a:lnTo>
                      <a:lnTo>
                        <a:pt x="f532" y="f351"/>
                      </a:lnTo>
                      <a:lnTo>
                        <a:pt x="f533" y="f266"/>
                      </a:lnTo>
                      <a:lnTo>
                        <a:pt x="f534" y="f354"/>
                      </a:lnTo>
                      <a:lnTo>
                        <a:pt x="f535" y="f356"/>
                      </a:lnTo>
                      <a:lnTo>
                        <a:pt x="f536" y="f358"/>
                      </a:lnTo>
                      <a:lnTo>
                        <a:pt x="f537" y="f360"/>
                      </a:lnTo>
                      <a:lnTo>
                        <a:pt x="f92" y="f362"/>
                      </a:lnTo>
                      <a:lnTo>
                        <a:pt x="f538" y="f364"/>
                      </a:lnTo>
                      <a:lnTo>
                        <a:pt x="f539" y="f7"/>
                      </a:lnTo>
                      <a:lnTo>
                        <a:pt x="f540" y="f364"/>
                      </a:lnTo>
                      <a:lnTo>
                        <a:pt x="f82" y="f362"/>
                      </a:lnTo>
                      <a:lnTo>
                        <a:pt x="f541" y="f369"/>
                      </a:lnTo>
                      <a:lnTo>
                        <a:pt x="f542" y="f371"/>
                      </a:lnTo>
                      <a:lnTo>
                        <a:pt x="f543" y="f373"/>
                      </a:lnTo>
                      <a:lnTo>
                        <a:pt x="f80" y="f375"/>
                      </a:lnTo>
                      <a:lnTo>
                        <a:pt x="f543" y="f376"/>
                      </a:lnTo>
                      <a:lnTo>
                        <a:pt x="f544" y="f378"/>
                      </a:lnTo>
                      <a:lnTo>
                        <a:pt x="f545" y="f311"/>
                      </a:lnTo>
                      <a:lnTo>
                        <a:pt x="f541" y="f306"/>
                      </a:lnTo>
                      <a:lnTo>
                        <a:pt x="f546" y="f381"/>
                      </a:lnTo>
                      <a:lnTo>
                        <a:pt x="f547" y="f383"/>
                      </a:lnTo>
                      <a:lnTo>
                        <a:pt x="f547" y="f323"/>
                      </a:lnTo>
                      <a:lnTo>
                        <a:pt x="f547" y="f384"/>
                      </a:lnTo>
                      <a:lnTo>
                        <a:pt x="f546" y="f290"/>
                      </a:lnTo>
                      <a:lnTo>
                        <a:pt x="f548" y="f339"/>
                      </a:lnTo>
                      <a:lnTo>
                        <a:pt x="f549" y="f337"/>
                      </a:lnTo>
                      <a:lnTo>
                        <a:pt x="f550" y="f386"/>
                      </a:lnTo>
                      <a:lnTo>
                        <a:pt x="f551" y="f388"/>
                      </a:lnTo>
                      <a:lnTo>
                        <a:pt x="f552" y="f386"/>
                      </a:lnTo>
                      <a:lnTo>
                        <a:pt x="f553" y="f337"/>
                      </a:lnTo>
                      <a:lnTo>
                        <a:pt x="f554" y="f339"/>
                      </a:lnTo>
                      <a:lnTo>
                        <a:pt x="f555" y="f291"/>
                      </a:lnTo>
                      <a:lnTo>
                        <a:pt x="f555" y="f391"/>
                      </a:lnTo>
                      <a:lnTo>
                        <a:pt x="f555" y="f393"/>
                      </a:lnTo>
                      <a:lnTo>
                        <a:pt x="f74" y="f394"/>
                      </a:lnTo>
                      <a:lnTo>
                        <a:pt x="f556" y="f396"/>
                      </a:lnTo>
                      <a:lnTo>
                        <a:pt x="f72" y="f398"/>
                      </a:lnTo>
                      <a:lnTo>
                        <a:pt x="f557" y="f399"/>
                      </a:lnTo>
                      <a:lnTo>
                        <a:pt x="f558" y="f398"/>
                      </a:lnTo>
                      <a:lnTo>
                        <a:pt x="f559" y="f402"/>
                      </a:lnTo>
                      <a:lnTo>
                        <a:pt x="f70" y="f404"/>
                      </a:lnTo>
                      <a:lnTo>
                        <a:pt x="f560" y="f384"/>
                      </a:lnTo>
                      <a:lnTo>
                        <a:pt x="f561" y="f407"/>
                      </a:lnTo>
                      <a:lnTo>
                        <a:pt x="f562" y="f337"/>
                      </a:lnTo>
                      <a:lnTo>
                        <a:pt x="f563" y="f410"/>
                      </a:lnTo>
                      <a:lnTo>
                        <a:pt x="f69" y="f412"/>
                      </a:lnTo>
                      <a:lnTo>
                        <a:pt x="f564" y="f414"/>
                      </a:lnTo>
                      <a:lnTo>
                        <a:pt x="f68" y="f416"/>
                      </a:lnTo>
                      <a:lnTo>
                        <a:pt x="f565" y="f418"/>
                      </a:lnTo>
                      <a:lnTo>
                        <a:pt x="f566" y="f420"/>
                      </a:lnTo>
                      <a:lnTo>
                        <a:pt x="f567" y="f422"/>
                      </a:lnTo>
                      <a:lnTo>
                        <a:pt x="f568" y="f424"/>
                      </a:lnTo>
                      <a:lnTo>
                        <a:pt x="f569" y="f426"/>
                      </a:lnTo>
                      <a:lnTo>
                        <a:pt x="f570" y="f427"/>
                      </a:lnTo>
                      <a:lnTo>
                        <a:pt x="f571" y="f429"/>
                      </a:lnTo>
                      <a:lnTo>
                        <a:pt x="f571" y="f430"/>
                      </a:lnTo>
                      <a:lnTo>
                        <a:pt x="f572" y="f293"/>
                      </a:lnTo>
                      <a:lnTo>
                        <a:pt x="f572" y="f393"/>
                      </a:lnTo>
                      <a:lnTo>
                        <a:pt x="f573" y="f432"/>
                      </a:lnTo>
                      <a:lnTo>
                        <a:pt x="f574" y="f381"/>
                      </a:lnTo>
                      <a:lnTo>
                        <a:pt x="f575" y="f435"/>
                      </a:lnTo>
                      <a:lnTo>
                        <a:pt x="f576" y="f311"/>
                      </a:lnTo>
                      <a:lnTo>
                        <a:pt x="f577" y="f437"/>
                      </a:lnTo>
                      <a:lnTo>
                        <a:pt x="f578" y="f439"/>
                      </a:lnTo>
                      <a:lnTo>
                        <a:pt x="f579" y="f440"/>
                      </a:lnTo>
                      <a:lnTo>
                        <a:pt x="f580" y="f354"/>
                      </a:lnTo>
                      <a:lnTo>
                        <a:pt x="f581" y="f442"/>
                      </a:lnTo>
                      <a:lnTo>
                        <a:pt x="f582" y="f354"/>
                      </a:lnTo>
                      <a:lnTo>
                        <a:pt x="f583" y="f440"/>
                      </a:lnTo>
                      <a:lnTo>
                        <a:pt x="f52" y="f446"/>
                      </a:lnTo>
                      <a:lnTo>
                        <a:pt x="f584" y="f273"/>
                      </a:lnTo>
                      <a:lnTo>
                        <a:pt x="f585" y="f449"/>
                      </a:lnTo>
                      <a:lnTo>
                        <a:pt x="f586" y="f451"/>
                      </a:lnTo>
                      <a:lnTo>
                        <a:pt x="f587" y="f453"/>
                      </a:lnTo>
                      <a:lnTo>
                        <a:pt x="f588" y="f398"/>
                      </a:lnTo>
                      <a:lnTo>
                        <a:pt x="f588" y="f345"/>
                      </a:lnTo>
                      <a:lnTo>
                        <a:pt x="f589" y="f257"/>
                      </a:lnTo>
                      <a:lnTo>
                        <a:pt x="f589" y="f456"/>
                      </a:lnTo>
                      <a:lnTo>
                        <a:pt x="f590" y="f458"/>
                      </a:lnTo>
                      <a:lnTo>
                        <a:pt x="f591" y="f460"/>
                      </a:lnTo>
                      <a:lnTo>
                        <a:pt x="f592" y="f462"/>
                      </a:lnTo>
                      <a:lnTo>
                        <a:pt x="f593" y="f418"/>
                      </a:lnTo>
                      <a:lnTo>
                        <a:pt x="f594" y="f465"/>
                      </a:lnTo>
                      <a:lnTo>
                        <a:pt x="f595" y="f466"/>
                      </a:lnTo>
                      <a:lnTo>
                        <a:pt x="f596" y="f597"/>
                      </a:lnTo>
                      <a:lnTo>
                        <a:pt x="f598" y="f470"/>
                      </a:lnTo>
                      <a:lnTo>
                        <a:pt x="f43" y="f472"/>
                      </a:lnTo>
                      <a:lnTo>
                        <a:pt x="f599" y="f600"/>
                      </a:lnTo>
                      <a:lnTo>
                        <a:pt x="f601" y="f602"/>
                      </a:lnTo>
                      <a:lnTo>
                        <a:pt x="f603" y="f604"/>
                      </a:lnTo>
                      <a:lnTo>
                        <a:pt x="f605" y="f416"/>
                      </a:lnTo>
                      <a:lnTo>
                        <a:pt x="f606" y="f414"/>
                      </a:lnTo>
                      <a:lnTo>
                        <a:pt x="f607" y="f608"/>
                      </a:lnTo>
                      <a:lnTo>
                        <a:pt x="f609" y="f610"/>
                      </a:lnTo>
                      <a:lnTo>
                        <a:pt x="f611" y="f612"/>
                      </a:lnTo>
                      <a:lnTo>
                        <a:pt x="f613" y="f614"/>
                      </a:lnTo>
                      <a:lnTo>
                        <a:pt x="f615" y="f616"/>
                      </a:lnTo>
                      <a:lnTo>
                        <a:pt x="f613" y="f617"/>
                      </a:lnTo>
                      <a:lnTo>
                        <a:pt x="f599" y="f257"/>
                      </a:lnTo>
                      <a:lnTo>
                        <a:pt x="f618" y="f295"/>
                      </a:lnTo>
                      <a:lnTo>
                        <a:pt x="f619" y="f295"/>
                      </a:lnTo>
                      <a:lnTo>
                        <a:pt x="f620" y="f621"/>
                      </a:lnTo>
                      <a:lnTo>
                        <a:pt x="f622" y="f407"/>
                      </a:lnTo>
                      <a:lnTo>
                        <a:pt x="f623" y="f456"/>
                      </a:lnTo>
                      <a:lnTo>
                        <a:pt x="f624" y="f386"/>
                      </a:lnTo>
                      <a:lnTo>
                        <a:pt x="f625" y="f626"/>
                      </a:lnTo>
                      <a:lnTo>
                        <a:pt x="f627" y="f628"/>
                      </a:lnTo>
                      <a:lnTo>
                        <a:pt x="f629" y="f630"/>
                      </a:lnTo>
                      <a:lnTo>
                        <a:pt x="f631" y="f465"/>
                      </a:lnTo>
                      <a:lnTo>
                        <a:pt x="f31" y="f472"/>
                      </a:lnTo>
                      <a:lnTo>
                        <a:pt x="f632" y="f633"/>
                      </a:lnTo>
                      <a:lnTo>
                        <a:pt x="f634" y="f635"/>
                      </a:lnTo>
                      <a:lnTo>
                        <a:pt x="f30" y="f636"/>
                      </a:lnTo>
                      <a:lnTo>
                        <a:pt x="f637" y="f638"/>
                      </a:lnTo>
                      <a:lnTo>
                        <a:pt x="f639" y="f640"/>
                      </a:lnTo>
                      <a:lnTo>
                        <a:pt x="f641" y="f642"/>
                      </a:lnTo>
                      <a:lnTo>
                        <a:pt x="f643" y="f644"/>
                      </a:lnTo>
                      <a:lnTo>
                        <a:pt x="f23" y="f645"/>
                      </a:lnTo>
                      <a:lnTo>
                        <a:pt x="f646" y="f647"/>
                      </a:lnTo>
                      <a:lnTo>
                        <a:pt x="f648" y="f649"/>
                      </a:lnTo>
                      <a:lnTo>
                        <a:pt x="f650" y="f651"/>
                      </a:lnTo>
                      <a:lnTo>
                        <a:pt x="f652" y="f653"/>
                      </a:lnTo>
                      <a:lnTo>
                        <a:pt x="f650" y="f654"/>
                      </a:lnTo>
                      <a:lnTo>
                        <a:pt x="f21" y="f655"/>
                      </a:lnTo>
                      <a:lnTo>
                        <a:pt x="f656" y="f657"/>
                      </a:lnTo>
                      <a:lnTo>
                        <a:pt x="f646" y="f388"/>
                      </a:lnTo>
                      <a:lnTo>
                        <a:pt x="f658" y="f456"/>
                      </a:lnTo>
                      <a:lnTo>
                        <a:pt x="f659" y="f290"/>
                      </a:lnTo>
                      <a:lnTo>
                        <a:pt x="f23" y="f391"/>
                      </a:lnTo>
                      <a:lnTo>
                        <a:pt x="f23" y="f258"/>
                      </a:lnTo>
                      <a:lnTo>
                        <a:pt x="f660" y="f347"/>
                      </a:lnTo>
                      <a:lnTo>
                        <a:pt x="f661" y="f261"/>
                      </a:lnTo>
                      <a:lnTo>
                        <a:pt x="f662" y="f663"/>
                      </a:lnTo>
                      <a:lnTo>
                        <a:pt x="f664" y="f308"/>
                      </a:lnTo>
                      <a:lnTo>
                        <a:pt x="f665" y="f666"/>
                      </a:lnTo>
                      <a:lnTo>
                        <a:pt x="f667" y="f507"/>
                      </a:lnTo>
                      <a:lnTo>
                        <a:pt x="f668" y="f509"/>
                      </a:lnTo>
                      <a:lnTo>
                        <a:pt x="f669" y="f317"/>
                      </a:lnTo>
                      <a:lnTo>
                        <a:pt x="f670" y="f671"/>
                      </a:lnTo>
                      <a:lnTo>
                        <a:pt x="f15" y="f381"/>
                      </a:lnTo>
                      <a:lnTo>
                        <a:pt x="f672" y="f383"/>
                      </a:lnTo>
                      <a:lnTo>
                        <a:pt x="f673" y="f674"/>
                      </a:lnTo>
                      <a:lnTo>
                        <a:pt x="f675" y="f676"/>
                      </a:lnTo>
                      <a:lnTo>
                        <a:pt x="f672" y="f676"/>
                      </a:lnTo>
                      <a:lnTo>
                        <a:pt x="f675" y="f677"/>
                      </a:lnTo>
                      <a:lnTo>
                        <a:pt x="f15" y="f678"/>
                      </a:lnTo>
                      <a:lnTo>
                        <a:pt x="f675" y="f678"/>
                      </a:lnTo>
                      <a:lnTo>
                        <a:pt x="f15" y="f679"/>
                      </a:lnTo>
                      <a:lnTo>
                        <a:pt x="f15" y="f680"/>
                      </a:lnTo>
                      <a:lnTo>
                        <a:pt x="f13" y="f681"/>
                      </a:lnTo>
                      <a:lnTo>
                        <a:pt x="f13" y="f682"/>
                      </a:lnTo>
                      <a:lnTo>
                        <a:pt x="f672" y="f251"/>
                      </a:lnTo>
                      <a:lnTo>
                        <a:pt x="f683" y="f684"/>
                      </a:lnTo>
                      <a:lnTo>
                        <a:pt x="f685" y="f686"/>
                      </a:lnTo>
                      <a:lnTo>
                        <a:pt x="f687" y="f688"/>
                      </a:lnTo>
                      <a:lnTo>
                        <a:pt x="f19" y="f689"/>
                      </a:lnTo>
                      <a:lnTo>
                        <a:pt x="f683" y="f690"/>
                      </a:lnTo>
                      <a:lnTo>
                        <a:pt x="f11" y="f691"/>
                      </a:lnTo>
                      <a:lnTo>
                        <a:pt x="f692" y="f241"/>
                      </a:lnTo>
                      <a:lnTo>
                        <a:pt x="f693" y="f694"/>
                      </a:lnTo>
                      <a:lnTo>
                        <a:pt x="f695" y="f696"/>
                      </a:lnTo>
                      <a:lnTo>
                        <a:pt x="f697" y="f698"/>
                      </a:lnTo>
                      <a:lnTo>
                        <a:pt x="f699" y="f700"/>
                      </a:lnTo>
                      <a:lnTo>
                        <a:pt x="f701" y="f702"/>
                      </a:lnTo>
                      <a:lnTo>
                        <a:pt x="f701" y="f703"/>
                      </a:lnTo>
                      <a:lnTo>
                        <a:pt x="f704" y="f705"/>
                      </a:lnTo>
                      <a:lnTo>
                        <a:pt x="f693" y="f237"/>
                      </a:lnTo>
                      <a:lnTo>
                        <a:pt x="f706" y="f707"/>
                      </a:lnTo>
                      <a:lnTo>
                        <a:pt x="f706" y="f708"/>
                      </a:lnTo>
                      <a:lnTo>
                        <a:pt x="f709" y="f710"/>
                      </a:lnTo>
                      <a:lnTo>
                        <a:pt x="f697" y="f711"/>
                      </a:lnTo>
                      <a:lnTo>
                        <a:pt x="f704" y="f235"/>
                      </a:lnTo>
                      <a:lnTo>
                        <a:pt x="f712" y="f713"/>
                      </a:lnTo>
                      <a:lnTo>
                        <a:pt x="f13" y="f714"/>
                      </a:lnTo>
                      <a:lnTo>
                        <a:pt x="f673" y="f715"/>
                      </a:lnTo>
                      <a:lnTo>
                        <a:pt x="f11" y="f716"/>
                      </a:lnTo>
                      <a:lnTo>
                        <a:pt x="f717" y="f718"/>
                      </a:lnTo>
                      <a:lnTo>
                        <a:pt x="f719" y="f720"/>
                      </a:lnTo>
                      <a:lnTo>
                        <a:pt x="f721" y="f722"/>
                      </a:lnTo>
                      <a:lnTo>
                        <a:pt x="f723" y="f724"/>
                      </a:lnTo>
                      <a:lnTo>
                        <a:pt x="f723" y="f725"/>
                      </a:lnTo>
                      <a:lnTo>
                        <a:pt x="f726" y="f725"/>
                      </a:lnTo>
                      <a:lnTo>
                        <a:pt x="f726" y="f727"/>
                      </a:lnTo>
                      <a:lnTo>
                        <a:pt x="f728" y="f729"/>
                      </a:lnTo>
                      <a:lnTo>
                        <a:pt x="f709" y="f730"/>
                      </a:lnTo>
                      <a:lnTo>
                        <a:pt x="f695" y="f731"/>
                      </a:lnTo>
                      <a:lnTo>
                        <a:pt x="f692" y="f731"/>
                      </a:lnTo>
                      <a:lnTo>
                        <a:pt x="f699" y="f732"/>
                      </a:lnTo>
                      <a:lnTo>
                        <a:pt x="f704" y="f733"/>
                      </a:lnTo>
                      <a:lnTo>
                        <a:pt x="f712" y="f734"/>
                      </a:lnTo>
                      <a:lnTo>
                        <a:pt x="f673" y="f735"/>
                      </a:lnTo>
                      <a:lnTo>
                        <a:pt x="f672" y="f736"/>
                      </a:lnTo>
                      <a:lnTo>
                        <a:pt x="f675" y="f737"/>
                      </a:lnTo>
                      <a:lnTo>
                        <a:pt x="f13" y="f738"/>
                      </a:lnTo>
                      <a:lnTo>
                        <a:pt x="f11" y="f739"/>
                      </a:lnTo>
                      <a:lnTo>
                        <a:pt x="f701" y="f740"/>
                      </a:lnTo>
                      <a:lnTo>
                        <a:pt x="f704" y="f741"/>
                      </a:lnTo>
                      <a:lnTo>
                        <a:pt x="f704" y="f742"/>
                      </a:lnTo>
                      <a:lnTo>
                        <a:pt x="f701" y="f743"/>
                      </a:lnTo>
                      <a:lnTo>
                        <a:pt x="f11" y="f744"/>
                      </a:lnTo>
                      <a:lnTo>
                        <a:pt x="f13" y="f745"/>
                      </a:lnTo>
                      <a:lnTo>
                        <a:pt x="f675" y="f746"/>
                      </a:lnTo>
                      <a:lnTo>
                        <a:pt x="f15" y="f747"/>
                      </a:lnTo>
                      <a:lnTo>
                        <a:pt x="f675" y="f747"/>
                      </a:lnTo>
                      <a:lnTo>
                        <a:pt x="f15" y="f747"/>
                      </a:lnTo>
                      <a:lnTo>
                        <a:pt x="f15" y="f748"/>
                      </a:lnTo>
                      <a:lnTo>
                        <a:pt x="f13" y="f749"/>
                      </a:lnTo>
                      <a:lnTo>
                        <a:pt x="f13" y="f750"/>
                      </a:lnTo>
                      <a:lnTo>
                        <a:pt x="f672" y="f227"/>
                      </a:lnTo>
                      <a:lnTo>
                        <a:pt x="f751" y="f228"/>
                      </a:lnTo>
                      <a:lnTo>
                        <a:pt x="f673" y="f220"/>
                      </a:lnTo>
                      <a:lnTo>
                        <a:pt x="f752" y="f753"/>
                      </a:lnTo>
                      <a:lnTo>
                        <a:pt x="f11" y="f754"/>
                      </a:lnTo>
                      <a:lnTo>
                        <a:pt x="f704" y="f755"/>
                      </a:lnTo>
                      <a:lnTo>
                        <a:pt x="f699" y="f63"/>
                      </a:lnTo>
                      <a:lnTo>
                        <a:pt x="f692" y="f39"/>
                      </a:lnTo>
                      <a:lnTo>
                        <a:pt x="f695" y="f39"/>
                      </a:lnTo>
                      <a:lnTo>
                        <a:pt x="f709" y="f57"/>
                      </a:lnTo>
                      <a:lnTo>
                        <a:pt x="f728" y="f37"/>
                      </a:lnTo>
                      <a:lnTo>
                        <a:pt x="f726" y="f239"/>
                      </a:lnTo>
                      <a:lnTo>
                        <a:pt x="f726" y="f32"/>
                      </a:lnTo>
                      <a:lnTo>
                        <a:pt x="f723" y="f32"/>
                      </a:lnTo>
                      <a:lnTo>
                        <a:pt x="f5" y="f756"/>
                      </a:lnTo>
                      <a:lnTo>
                        <a:pt x="f757" y="f758"/>
                      </a:lnTo>
                      <a:lnTo>
                        <a:pt x="f759" y="f216"/>
                      </a:lnTo>
                      <a:lnTo>
                        <a:pt x="f760" y="f761"/>
                      </a:lnTo>
                      <a:lnTo>
                        <a:pt x="f704" y="f762"/>
                      </a:lnTo>
                      <a:lnTo>
                        <a:pt x="f704" y="f762"/>
                      </a:lnTo>
                      <a:lnTo>
                        <a:pt x="f693" y="f763"/>
                      </a:lnTo>
                      <a:lnTo>
                        <a:pt x="f728" y="f289"/>
                      </a:lnTo>
                      <a:lnTo>
                        <a:pt x="f706" y="f209"/>
                      </a:lnTo>
                      <a:lnTo>
                        <a:pt x="f709" y="f207"/>
                      </a:lnTo>
                      <a:lnTo>
                        <a:pt x="f697" y="f206"/>
                      </a:lnTo>
                      <a:lnTo>
                        <a:pt x="f704" y="f205"/>
                      </a:lnTo>
                      <a:lnTo>
                        <a:pt x="f752" y="f204"/>
                      </a:lnTo>
                      <a:lnTo>
                        <a:pt x="f704" y="f203"/>
                      </a:lnTo>
                      <a:lnTo>
                        <a:pt x="f697" y="f305"/>
                      </a:lnTo>
                      <a:lnTo>
                        <a:pt x="f709" y="f201"/>
                      </a:lnTo>
                      <a:lnTo>
                        <a:pt x="f706" y="f200"/>
                      </a:lnTo>
                      <a:lnTo>
                        <a:pt x="f728" y="f764"/>
                      </a:lnTo>
                      <a:lnTo>
                        <a:pt x="f693" y="f765"/>
                      </a:lnTo>
                      <a:lnTo>
                        <a:pt x="f704" y="f314"/>
                      </a:lnTo>
                      <a:lnTo>
                        <a:pt x="f704" y="f316"/>
                      </a:lnTo>
                      <a:lnTo>
                        <a:pt x="f760" y="f766"/>
                      </a:lnTo>
                      <a:lnTo>
                        <a:pt x="f759" y="f192"/>
                      </a:lnTo>
                      <a:lnTo>
                        <a:pt x="f757" y="f767"/>
                      </a:lnTo>
                      <a:lnTo>
                        <a:pt x="f5" y="f768"/>
                      </a:lnTo>
                      <a:lnTo>
                        <a:pt x="f723" y="f348"/>
                      </a:lnTo>
                      <a:lnTo>
                        <a:pt x="f726" y="f348"/>
                      </a:lnTo>
                      <a:lnTo>
                        <a:pt x="f726" y="f769"/>
                      </a:lnTo>
                      <a:lnTo>
                        <a:pt x="f728" y="f770"/>
                      </a:lnTo>
                      <a:lnTo>
                        <a:pt x="f709" y="f355"/>
                      </a:lnTo>
                      <a:lnTo>
                        <a:pt x="f695" y="f355"/>
                      </a:lnTo>
                      <a:lnTo>
                        <a:pt x="f692" y="f771"/>
                      </a:lnTo>
                      <a:lnTo>
                        <a:pt x="f699" y="f772"/>
                      </a:lnTo>
                      <a:lnTo>
                        <a:pt x="f704" y="f773"/>
                      </a:lnTo>
                      <a:lnTo>
                        <a:pt x="f11" y="f774"/>
                      </a:lnTo>
                      <a:lnTo>
                        <a:pt x="f752" y="f359"/>
                      </a:lnTo>
                      <a:lnTo>
                        <a:pt x="f673" y="f186"/>
                      </a:lnTo>
                      <a:lnTo>
                        <a:pt x="f751" y="f775"/>
                      </a:lnTo>
                      <a:lnTo>
                        <a:pt x="f672" y="f180"/>
                      </a:lnTo>
                      <a:lnTo>
                        <a:pt x="f13" y="f776"/>
                      </a:lnTo>
                      <a:lnTo>
                        <a:pt x="f13" y="f366"/>
                      </a:lnTo>
                      <a:lnTo>
                        <a:pt x="f15" y="f777"/>
                      </a:lnTo>
                      <a:lnTo>
                        <a:pt x="f675" y="f380"/>
                      </a:lnTo>
                      <a:lnTo>
                        <a:pt x="f15" y="f379"/>
                      </a:lnTo>
                      <a:lnTo>
                        <a:pt x="f683" y="f374"/>
                      </a:lnTo>
                      <a:lnTo>
                        <a:pt x="f685" y="f374"/>
                      </a:lnTo>
                      <a:lnTo>
                        <a:pt x="f19" y="f169"/>
                      </a:lnTo>
                      <a:lnTo>
                        <a:pt x="f668" y="f778"/>
                      </a:lnTo>
                      <a:lnTo>
                        <a:pt x="f687" y="f779"/>
                      </a:lnTo>
                      <a:lnTo>
                        <a:pt x="f687" y="f780"/>
                      </a:lnTo>
                      <a:lnTo>
                        <a:pt x="f687" y="f780"/>
                      </a:lnTo>
                      <a:lnTo>
                        <a:pt x="f687" y="f780"/>
                      </a:lnTo>
                      <a:lnTo>
                        <a:pt x="f687" y="f780"/>
                      </a:lnTo>
                      <a:lnTo>
                        <a:pt x="f781" y="f780"/>
                      </a:lnTo>
                      <a:lnTo>
                        <a:pt x="f668" y="f782"/>
                      </a:lnTo>
                      <a:lnTo>
                        <a:pt x="f19" y="f782"/>
                      </a:lnTo>
                      <a:lnTo>
                        <a:pt x="f783" y="f784"/>
                      </a:lnTo>
                      <a:lnTo>
                        <a:pt x="f685" y="f785"/>
                      </a:lnTo>
                      <a:lnTo>
                        <a:pt x="f751" y="f164"/>
                      </a:lnTo>
                      <a:lnTo>
                        <a:pt x="f15" y="f786"/>
                      </a:lnTo>
                      <a:lnTo>
                        <a:pt x="f13" y="f787"/>
                      </a:lnTo>
                      <a:lnTo>
                        <a:pt x="f11" y="f163"/>
                      </a:lnTo>
                      <a:lnTo>
                        <a:pt x="f701" y="f788"/>
                      </a:lnTo>
                      <a:lnTo>
                        <a:pt x="f704" y="f789"/>
                      </a:lnTo>
                      <a:lnTo>
                        <a:pt x="f704" y="f160"/>
                      </a:lnTo>
                      <a:lnTo>
                        <a:pt x="f712" y="f790"/>
                      </a:lnTo>
                      <a:lnTo>
                        <a:pt x="f695" y="f791"/>
                      </a:lnTo>
                      <a:lnTo>
                        <a:pt x="f709" y="f792"/>
                      </a:lnTo>
                      <a:lnTo>
                        <a:pt x="f709" y="f793"/>
                      </a:lnTo>
                      <a:lnTo>
                        <a:pt x="f695" y="f434"/>
                      </a:lnTo>
                      <a:lnTo>
                        <a:pt x="f695" y="f794"/>
                      </a:lnTo>
                      <a:lnTo>
                        <a:pt x="f760" y="f148"/>
                      </a:lnTo>
                      <a:lnTo>
                        <a:pt x="f692" y="f795"/>
                      </a:lnTo>
                      <a:lnTo>
                        <a:pt x="f796" y="f146"/>
                      </a:lnTo>
                      <a:lnTo>
                        <a:pt x="f8" y="f145"/>
                      </a:lnTo>
                      <a:lnTo>
                        <a:pt x="f673" y="f797"/>
                      </a:lnTo>
                      <a:lnTo>
                        <a:pt x="f13" y="f798"/>
                      </a:lnTo>
                      <a:lnTo>
                        <a:pt x="f13" y="f799"/>
                      </a:lnTo>
                      <a:lnTo>
                        <a:pt x="f704" y="f444"/>
                      </a:lnTo>
                      <a:lnTo>
                        <a:pt x="f699" y="f800"/>
                      </a:lnTo>
                      <a:lnTo>
                        <a:pt x="f692" y="f801"/>
                      </a:lnTo>
                      <a:lnTo>
                        <a:pt x="f695" y="f802"/>
                      </a:lnTo>
                      <a:lnTo>
                        <a:pt x="f709" y="f803"/>
                      </a:lnTo>
                      <a:lnTo>
                        <a:pt x="f728" y="f803"/>
                      </a:lnTo>
                      <a:lnTo>
                        <a:pt x="f726" y="f804"/>
                      </a:lnTo>
                      <a:lnTo>
                        <a:pt x="f726" y="f139"/>
                      </a:lnTo>
                      <a:lnTo>
                        <a:pt x="f723" y="f139"/>
                      </a:lnTo>
                      <a:lnTo>
                        <a:pt x="f5" y="f138"/>
                      </a:lnTo>
                      <a:lnTo>
                        <a:pt x="f757" y="f805"/>
                      </a:lnTo>
                      <a:lnTo>
                        <a:pt x="f759" y="f136"/>
                      </a:lnTo>
                      <a:lnTo>
                        <a:pt x="f760" y="f135"/>
                      </a:lnTo>
                      <a:lnTo>
                        <a:pt x="f760" y="f467"/>
                      </a:lnTo>
                      <a:lnTo>
                        <a:pt x="f728" y="f134"/>
                      </a:lnTo>
                      <a:lnTo>
                        <a:pt x="f806" y="f133"/>
                      </a:lnTo>
                      <a:lnTo>
                        <a:pt x="f721" y="f131"/>
                      </a:lnTo>
                      <a:lnTo>
                        <a:pt x="f759" y="f807"/>
                      </a:lnTo>
                      <a:lnTo>
                        <a:pt x="f706" y="f478"/>
                      </a:lnTo>
                      <a:lnTo>
                        <a:pt x="f709" y="f808"/>
                      </a:lnTo>
                      <a:lnTo>
                        <a:pt x="f695" y="f809"/>
                      </a:lnTo>
                      <a:lnTo>
                        <a:pt x="f717" y="f810"/>
                      </a:lnTo>
                      <a:lnTo>
                        <a:pt x="f709" y="f811"/>
                      </a:lnTo>
                      <a:lnTo>
                        <a:pt x="f706" y="f812"/>
                      </a:lnTo>
                      <a:lnTo>
                        <a:pt x="f706" y="f813"/>
                      </a:lnTo>
                      <a:lnTo>
                        <a:pt x="f693" y="f814"/>
                      </a:lnTo>
                      <a:lnTo>
                        <a:pt x="f704" y="f815"/>
                      </a:lnTo>
                      <a:lnTo>
                        <a:pt x="f701" y="f816"/>
                      </a:lnTo>
                      <a:lnTo>
                        <a:pt x="f701" y="f816"/>
                      </a:lnTo>
                      <a:lnTo>
                        <a:pt x="f699" y="f119"/>
                      </a:lnTo>
                      <a:lnTo>
                        <a:pt x="f697" y="f817"/>
                      </a:lnTo>
                      <a:lnTo>
                        <a:pt x="f695" y="f118"/>
                      </a:lnTo>
                      <a:lnTo>
                        <a:pt x="f695" y="f818"/>
                      </a:lnTo>
                      <a:lnTo>
                        <a:pt x="f819" y="f820"/>
                      </a:lnTo>
                      <a:lnTo>
                        <a:pt x="f821" y="f822"/>
                      </a:lnTo>
                      <a:lnTo>
                        <a:pt x="f5" y="f823"/>
                      </a:lnTo>
                      <a:lnTo>
                        <a:pt x="f5" y="f824"/>
                      </a:lnTo>
                      <a:lnTo>
                        <a:pt x="f5" y="f493"/>
                      </a:lnTo>
                      <a:lnTo>
                        <a:pt x="f723" y="f825"/>
                      </a:lnTo>
                      <a:lnTo>
                        <a:pt x="f819" y="f826"/>
                      </a:lnTo>
                      <a:lnTo>
                        <a:pt x="f759" y="f499"/>
                      </a:lnTo>
                      <a:lnTo>
                        <a:pt x="f693" y="f111"/>
                      </a:lnTo>
                      <a:lnTo>
                        <a:pt x="f695" y="f502"/>
                      </a:lnTo>
                      <a:lnTo>
                        <a:pt x="f695" y="f827"/>
                      </a:lnTo>
                      <a:lnTo>
                        <a:pt x="f692" y="f828"/>
                      </a:lnTo>
                      <a:lnTo>
                        <a:pt x="f704" y="f109"/>
                      </a:lnTo>
                      <a:lnTo>
                        <a:pt x="f712" y="f508"/>
                      </a:lnTo>
                      <a:lnTo>
                        <a:pt x="f672" y="f829"/>
                      </a:lnTo>
                      <a:lnTo>
                        <a:pt x="f683" y="f514"/>
                      </a:lnTo>
                      <a:lnTo>
                        <a:pt x="f672" y="f519"/>
                      </a:lnTo>
                      <a:lnTo>
                        <a:pt x="f13" y="f522"/>
                      </a:lnTo>
                      <a:lnTo>
                        <a:pt x="f13" y="f528"/>
                      </a:lnTo>
                      <a:lnTo>
                        <a:pt x="f15" y="f533"/>
                      </a:lnTo>
                      <a:lnTo>
                        <a:pt x="f675" y="f830"/>
                      </a:lnTo>
                      <a:lnTo>
                        <a:pt x="f751" y="f831"/>
                      </a:lnTo>
                      <a:lnTo>
                        <a:pt x="f15" y="f832"/>
                      </a:lnTo>
                      <a:lnTo>
                        <a:pt x="f673" y="f833"/>
                      </a:lnTo>
                      <a:lnTo>
                        <a:pt x="f11" y="f93"/>
                      </a:lnTo>
                      <a:lnTo>
                        <a:pt x="f704" y="f834"/>
                      </a:lnTo>
                      <a:lnTo>
                        <a:pt x="f796" y="f835"/>
                      </a:lnTo>
                      <a:lnTo>
                        <a:pt x="f704" y="f836"/>
                      </a:lnTo>
                      <a:lnTo>
                        <a:pt x="f8" y="f837"/>
                      </a:lnTo>
                      <a:lnTo>
                        <a:pt x="f13" y="f837"/>
                      </a:lnTo>
                      <a:lnTo>
                        <a:pt x="f673" y="f838"/>
                      </a:lnTo>
                      <a:lnTo>
                        <a:pt x="f672" y="f839"/>
                      </a:lnTo>
                      <a:lnTo>
                        <a:pt x="f752" y="f840"/>
                      </a:lnTo>
                      <a:lnTo>
                        <a:pt x="f796" y="f547"/>
                      </a:lnTo>
                      <a:lnTo>
                        <a:pt x="f760" y="f544"/>
                      </a:lnTo>
                      <a:lnTo>
                        <a:pt x="f709" y="f841"/>
                      </a:lnTo>
                      <a:lnTo>
                        <a:pt x="f709" y="f842"/>
                      </a:lnTo>
                      <a:lnTo>
                        <a:pt x="f695" y="f843"/>
                      </a:lnTo>
                      <a:lnTo>
                        <a:pt x="f695" y="f844"/>
                      </a:lnTo>
                      <a:lnTo>
                        <a:pt x="f760" y="f557"/>
                      </a:lnTo>
                      <a:lnTo>
                        <a:pt x="f692" y="f845"/>
                      </a:lnTo>
                      <a:lnTo>
                        <a:pt x="f796" y="f558"/>
                      </a:lnTo>
                      <a:lnTo>
                        <a:pt x="f8" y="f559"/>
                      </a:lnTo>
                      <a:lnTo>
                        <a:pt x="f673" y="f846"/>
                      </a:lnTo>
                      <a:lnTo>
                        <a:pt x="f13" y="f847"/>
                      </a:lnTo>
                      <a:lnTo>
                        <a:pt x="f13" y="f577"/>
                      </a:lnTo>
                      <a:lnTo>
                        <a:pt x="f712" y="f848"/>
                      </a:lnTo>
                      <a:lnTo>
                        <a:pt x="f8" y="f849"/>
                      </a:lnTo>
                      <a:lnTo>
                        <a:pt x="f701" y="f850"/>
                      </a:lnTo>
                      <a:lnTo>
                        <a:pt x="f704" y="f850"/>
                      </a:lnTo>
                      <a:lnTo>
                        <a:pt x="f692" y="f851"/>
                      </a:lnTo>
                      <a:lnTo>
                        <a:pt x="f693" y="f578"/>
                      </a:lnTo>
                      <a:lnTo>
                        <a:pt x="f728" y="f852"/>
                      </a:lnTo>
                      <a:lnTo>
                        <a:pt x="f726" y="f852"/>
                      </a:lnTo>
                      <a:lnTo>
                        <a:pt x="f806" y="f853"/>
                      </a:lnTo>
                      <a:lnTo>
                        <a:pt x="f806" y="f854"/>
                      </a:lnTo>
                      <a:lnTo>
                        <a:pt x="f728" y="f855"/>
                      </a:lnTo>
                      <a:lnTo>
                        <a:pt x="f695" y="f856"/>
                      </a:lnTo>
                      <a:lnTo>
                        <a:pt x="f8" y="f857"/>
                      </a:lnTo>
                      <a:lnTo>
                        <a:pt x="f8" y="f60"/>
                      </a:lnTo>
                      <a:lnTo>
                        <a:pt x="f717" y="f858"/>
                      </a:lnTo>
                      <a:lnTo>
                        <a:pt x="f693" y="f859"/>
                      </a:lnTo>
                      <a:lnTo>
                        <a:pt x="f728" y="f860"/>
                      </a:lnTo>
                      <a:lnTo>
                        <a:pt x="f806" y="f56"/>
                      </a:lnTo>
                      <a:lnTo>
                        <a:pt x="f721" y="f861"/>
                      </a:lnTo>
                      <a:lnTo>
                        <a:pt x="f759" y="f862"/>
                      </a:lnTo>
                      <a:lnTo>
                        <a:pt x="f706" y="f584"/>
                      </a:lnTo>
                      <a:lnTo>
                        <a:pt x="f709" y="f863"/>
                      </a:lnTo>
                      <a:lnTo>
                        <a:pt x="f695" y="f864"/>
                      </a:lnTo>
                      <a:lnTo>
                        <a:pt x="f697" y="f590"/>
                      </a:lnTo>
                      <a:lnTo>
                        <a:pt x="f717" y="f865"/>
                      </a:lnTo>
                      <a:lnTo>
                        <a:pt x="f704" y="f592"/>
                      </a:lnTo>
                      <a:lnTo>
                        <a:pt x="f11" y="f866"/>
                      </a:lnTo>
                      <a:lnTo>
                        <a:pt x="f752" y="f867"/>
                      </a:lnTo>
                      <a:lnTo>
                        <a:pt x="f672" y="f593"/>
                      </a:lnTo>
                      <a:lnTo>
                        <a:pt x="f751" y="f868"/>
                      </a:lnTo>
                      <a:lnTo>
                        <a:pt x="f13" y="f869"/>
                      </a:lnTo>
                      <a:lnTo>
                        <a:pt x="f13" y="f870"/>
                      </a:lnTo>
                      <a:lnTo>
                        <a:pt x="f13" y="f871"/>
                      </a:lnTo>
                      <a:lnTo>
                        <a:pt x="f13" y="f872"/>
                      </a:lnTo>
                      <a:lnTo>
                        <a:pt x="f13" y="f873"/>
                      </a:lnTo>
                      <a:lnTo>
                        <a:pt x="f796" y="f874"/>
                      </a:lnTo>
                      <a:lnTo>
                        <a:pt x="f693" y="f875"/>
                      </a:lnTo>
                      <a:lnTo>
                        <a:pt x="f726" y="f876"/>
                      </a:lnTo>
                      <a:lnTo>
                        <a:pt x="f821" y="f877"/>
                      </a:lnTo>
                      <a:lnTo>
                        <a:pt x="f5" y="f618"/>
                      </a:lnTo>
                      <a:lnTo>
                        <a:pt x="f723" y="f878"/>
                      </a:lnTo>
                      <a:lnTo>
                        <a:pt x="f819" y="f879"/>
                      </a:lnTo>
                      <a:lnTo>
                        <a:pt x="f759" y="f880"/>
                      </a:lnTo>
                      <a:lnTo>
                        <a:pt x="f693" y="f36"/>
                      </a:lnTo>
                      <a:lnTo>
                        <a:pt x="f695" y="f36"/>
                      </a:lnTo>
                      <a:lnTo>
                        <a:pt x="f695" y="f881"/>
                      </a:lnTo>
                      <a:lnTo>
                        <a:pt x="f692" y="f882"/>
                      </a:lnTo>
                      <a:lnTo>
                        <a:pt x="f704" y="f625"/>
                      </a:lnTo>
                      <a:lnTo>
                        <a:pt x="f752" y="f31"/>
                      </a:lnTo>
                      <a:lnTo>
                        <a:pt x="f675" y="f883"/>
                      </a:lnTo>
                      <a:lnTo>
                        <a:pt x="f683" y="f884"/>
                      </a:lnTo>
                      <a:lnTo>
                        <a:pt x="f670" y="f885"/>
                      </a:lnTo>
                      <a:lnTo>
                        <a:pt x="f670" y="f886"/>
                      </a:lnTo>
                      <a:lnTo>
                        <a:pt x="f683" y="f887"/>
                      </a:lnTo>
                      <a:lnTo>
                        <a:pt x="f683" y="f887"/>
                      </a:lnTo>
                      <a:lnTo>
                        <a:pt x="f683" y="f660"/>
                      </a:lnTo>
                      <a:lnTo>
                        <a:pt x="f751" y="f650"/>
                      </a:lnTo>
                      <a:lnTo>
                        <a:pt x="f672" y="f687"/>
                      </a:lnTo>
                      <a:lnTo>
                        <a:pt x="f712" y="f888"/>
                      </a:lnTo>
                      <a:lnTo>
                        <a:pt x="f701" y="f675"/>
                      </a:lnTo>
                      <a:lnTo>
                        <a:pt x="f796" y="f704"/>
                      </a:lnTo>
                      <a:lnTo>
                        <a:pt x="f704" y="f719"/>
                      </a:lnTo>
                      <a:lnTo>
                        <a:pt x="f8" y="f5"/>
                      </a:lnTo>
                      <a:close/>
                    </a:path>
                  </a:pathLst>
                </a:custGeom>
                <a:solidFill>
                  <a:srgbClr val="68B545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1218986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2400" b="0" i="0" u="none" strike="noStrike" kern="0" cap="none" spc="0" baseline="0">
                    <a:solidFill>
                      <a:srgbClr val="000000"/>
                    </a:solidFill>
                    <a:uFillTx/>
                    <a:latin typeface="Arial" pitchFamily="34"/>
                    <a:cs typeface="Arial" pitchFamily="34"/>
                  </a:endParaRPr>
                </a:p>
              </p:txBody>
            </p:sp>
            <p:grpSp>
              <p:nvGrpSpPr>
                <p:cNvPr id="9" name="群組 9"/>
                <p:cNvGrpSpPr/>
                <p:nvPr/>
              </p:nvGrpSpPr>
              <p:grpSpPr>
                <a:xfrm>
                  <a:off x="133127" y="0"/>
                  <a:ext cx="1450705" cy="970159"/>
                  <a:chOff x="133127" y="0"/>
                  <a:chExt cx="1450705" cy="970159"/>
                </a:xfrm>
              </p:grpSpPr>
              <p:grpSp>
                <p:nvGrpSpPr>
                  <p:cNvPr id="10" name="群組 10"/>
                  <p:cNvGrpSpPr/>
                  <p:nvPr/>
                </p:nvGrpSpPr>
                <p:grpSpPr>
                  <a:xfrm>
                    <a:off x="133127" y="194868"/>
                    <a:ext cx="858530" cy="641570"/>
                    <a:chOff x="133127" y="194868"/>
                    <a:chExt cx="858530" cy="641570"/>
                  </a:xfrm>
                </p:grpSpPr>
                <p:sp>
                  <p:nvSpPr>
                    <p:cNvPr id="11" name="Freeform 64"/>
                    <p:cNvSpPr/>
                    <p:nvPr/>
                  </p:nvSpPr>
                  <p:spPr>
                    <a:xfrm rot="5400013">
                      <a:off x="240592" y="87403"/>
                      <a:ext cx="641570" cy="856500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1430"/>
                        <a:gd name="f7" fmla="val 2534"/>
                        <a:gd name="f8" fmla="val 715"/>
                        <a:gd name="f9" fmla="val 2015"/>
                        <a:gd name="f10" fmla="val 699"/>
                        <a:gd name="f11" fmla="val 2016"/>
                        <a:gd name="f12" fmla="val 673"/>
                        <a:gd name="f13" fmla="val 2024"/>
                        <a:gd name="f14" fmla="val 648"/>
                        <a:gd name="f15" fmla="val 2037"/>
                        <a:gd name="f16" fmla="val 627"/>
                        <a:gd name="f17" fmla="val 2056"/>
                        <a:gd name="f18" fmla="val 612"/>
                        <a:gd name="f19" fmla="val 2078"/>
                        <a:gd name="f20" fmla="val 600"/>
                        <a:gd name="f21" fmla="val 2104"/>
                        <a:gd name="f22" fmla="val 596"/>
                        <a:gd name="f23" fmla="val 2133"/>
                        <a:gd name="f24" fmla="val 597"/>
                        <a:gd name="f25" fmla="val 2162"/>
                        <a:gd name="f26" fmla="val 605"/>
                        <a:gd name="f27" fmla="val 2189"/>
                        <a:gd name="f28" fmla="val 619"/>
                        <a:gd name="f29" fmla="val 2214"/>
                        <a:gd name="f30" fmla="val 638"/>
                        <a:gd name="f31" fmla="val 2234"/>
                        <a:gd name="f32" fmla="val 661"/>
                        <a:gd name="f33" fmla="val 2249"/>
                        <a:gd name="f34" fmla="val 687"/>
                        <a:gd name="f35" fmla="val 2260"/>
                        <a:gd name="f36" fmla="val 710"/>
                        <a:gd name="f37" fmla="val 2264"/>
                        <a:gd name="f38" fmla="val 720"/>
                        <a:gd name="f39" fmla="val 742"/>
                        <a:gd name="f40" fmla="val 769"/>
                        <a:gd name="f41" fmla="val 792"/>
                        <a:gd name="f42" fmla="val 811"/>
                        <a:gd name="f43" fmla="val 824"/>
                        <a:gd name="f44" fmla="val 833"/>
                        <a:gd name="f45" fmla="val 834"/>
                        <a:gd name="f46" fmla="val 829"/>
                        <a:gd name="f47" fmla="val 818"/>
                        <a:gd name="f48" fmla="val 803"/>
                        <a:gd name="f49" fmla="val 782"/>
                        <a:gd name="f50" fmla="val 757"/>
                        <a:gd name="f51" fmla="val 731"/>
                        <a:gd name="f52" fmla="val 9"/>
                        <a:gd name="f53" fmla="val 1421"/>
                        <a:gd name="f54" fmla="val 87"/>
                        <a:gd name="f55" fmla="val 99"/>
                        <a:gd name="f56" fmla="val 1429"/>
                        <a:gd name="f57" fmla="val 108"/>
                        <a:gd name="f58" fmla="val 1425"/>
                        <a:gd name="f59" fmla="val 116"/>
                        <a:gd name="f60" fmla="val 1419"/>
                        <a:gd name="f61" fmla="val 121"/>
                        <a:gd name="f62" fmla="val 1380"/>
                        <a:gd name="f63" fmla="val 143"/>
                        <a:gd name="f64" fmla="val 1342"/>
                        <a:gd name="f65" fmla="val 167"/>
                        <a:gd name="f66" fmla="val 1303"/>
                        <a:gd name="f67" fmla="val 193"/>
                        <a:gd name="f68" fmla="val 1264"/>
                        <a:gd name="f69" fmla="val 223"/>
                        <a:gd name="f70" fmla="val 1224"/>
                        <a:gd name="f71" fmla="val 256"/>
                        <a:gd name="f72" fmla="val 1186"/>
                        <a:gd name="f73" fmla="val 290"/>
                        <a:gd name="f74" fmla="val 1150"/>
                        <a:gd name="f75" fmla="val 329"/>
                        <a:gd name="f76" fmla="val 1114"/>
                        <a:gd name="f77" fmla="val 370"/>
                        <a:gd name="f78" fmla="val 1079"/>
                        <a:gd name="f79" fmla="val 414"/>
                        <a:gd name="f80" fmla="val 1048"/>
                        <a:gd name="f81" fmla="val 461"/>
                        <a:gd name="f82" fmla="val 1017"/>
                        <a:gd name="f83" fmla="val 511"/>
                        <a:gd name="f84" fmla="val 990"/>
                        <a:gd name="f85" fmla="val 565"/>
                        <a:gd name="f86" fmla="val 965"/>
                        <a:gd name="f87" fmla="val 622"/>
                        <a:gd name="f88" fmla="val 943"/>
                        <a:gd name="f89" fmla="val 682"/>
                        <a:gd name="f90" fmla="val 924"/>
                        <a:gd name="f91" fmla="val 747"/>
                        <a:gd name="f92" fmla="val 910"/>
                        <a:gd name="f93" fmla="val 815"/>
                        <a:gd name="f94" fmla="val 900"/>
                        <a:gd name="f95" fmla="val 887"/>
                        <a:gd name="f96" fmla="val 893"/>
                        <a:gd name="f97" fmla="val 961"/>
                        <a:gd name="f98" fmla="val 892"/>
                        <a:gd name="f99" fmla="val 1040"/>
                        <a:gd name="f100" fmla="val 896"/>
                        <a:gd name="f101" fmla="val 1124"/>
                        <a:gd name="f102" fmla="val 905"/>
                        <a:gd name="f103" fmla="val 1210"/>
                        <a:gd name="f104" fmla="val 919"/>
                        <a:gd name="f105" fmla="val 1300"/>
                        <a:gd name="f106" fmla="val 932"/>
                        <a:gd name="f107" fmla="val 1384"/>
                        <a:gd name="f108" fmla="val 944"/>
                        <a:gd name="f109" fmla="val 1467"/>
                        <a:gd name="f110" fmla="val 955"/>
                        <a:gd name="f111" fmla="val 1548"/>
                        <a:gd name="f112" fmla="val 964"/>
                        <a:gd name="f113" fmla="val 1628"/>
                        <a:gd name="f114" fmla="val 970"/>
                        <a:gd name="f115" fmla="val 1706"/>
                        <a:gd name="f116" fmla="val 974"/>
                        <a:gd name="f117" fmla="val 1783"/>
                        <a:gd name="f118" fmla="val 977"/>
                        <a:gd name="f119" fmla="val 1858"/>
                        <a:gd name="f120" fmla="val 978"/>
                        <a:gd name="f121" fmla="val 1930"/>
                        <a:gd name="f122" fmla="val 976"/>
                        <a:gd name="f123" fmla="val 2001"/>
                        <a:gd name="f124" fmla="val 972"/>
                        <a:gd name="f125" fmla="val 2067"/>
                        <a:gd name="f126" fmla="val 2130"/>
                        <a:gd name="f127" fmla="val 957"/>
                        <a:gd name="f128" fmla="val 2191"/>
                        <a:gd name="f129" fmla="val 945"/>
                        <a:gd name="f130" fmla="val 2247"/>
                        <a:gd name="f131" fmla="val 2299"/>
                        <a:gd name="f132" fmla="val 915"/>
                        <a:gd name="f133" fmla="val 2346"/>
                        <a:gd name="f134" fmla="val 897"/>
                        <a:gd name="f135" fmla="val 2390"/>
                        <a:gd name="f136" fmla="val 875"/>
                        <a:gd name="f137" fmla="val 2427"/>
                        <a:gd name="f138" fmla="val 850"/>
                        <a:gd name="f139" fmla="val 2460"/>
                        <a:gd name="f140" fmla="val 822"/>
                        <a:gd name="f141" fmla="val 2488"/>
                        <a:gd name="f142" fmla="val 2509"/>
                        <a:gd name="f143" fmla="val 759"/>
                        <a:gd name="f144" fmla="val 2524"/>
                        <a:gd name="f145" fmla="val 723"/>
                        <a:gd name="f146" fmla="val 2532"/>
                        <a:gd name="f147" fmla="val 707"/>
                        <a:gd name="f148" fmla="val 670"/>
                        <a:gd name="f149" fmla="val 608"/>
                        <a:gd name="f150" fmla="val 580"/>
                        <a:gd name="f151" fmla="val 555"/>
                        <a:gd name="f152" fmla="val 533"/>
                        <a:gd name="f153" fmla="val 515"/>
                        <a:gd name="f154" fmla="val 498"/>
                        <a:gd name="f155" fmla="val 484"/>
                        <a:gd name="f156" fmla="val 473"/>
                        <a:gd name="f157" fmla="val 465"/>
                        <a:gd name="f158" fmla="val 458"/>
                        <a:gd name="f159" fmla="val 454"/>
                        <a:gd name="f160" fmla="val 452"/>
                        <a:gd name="f161" fmla="val 453"/>
                        <a:gd name="f162" fmla="val 456"/>
                        <a:gd name="f163" fmla="val 460"/>
                        <a:gd name="f164" fmla="val 466"/>
                        <a:gd name="f165" fmla="val 475"/>
                        <a:gd name="f166" fmla="val 486"/>
                        <a:gd name="f167" fmla="val 525"/>
                        <a:gd name="f168" fmla="val 534"/>
                        <a:gd name="f169" fmla="val 538"/>
                        <a:gd name="f170" fmla="val 537"/>
                        <a:gd name="f171" fmla="val 530"/>
                        <a:gd name="f172" fmla="val 520"/>
                        <a:gd name="f173" fmla="val 505"/>
                        <a:gd name="f174" fmla="val 487"/>
                        <a:gd name="f175" fmla="val 441"/>
                        <a:gd name="f176" fmla="val 412"/>
                        <a:gd name="f177" fmla="val 382"/>
                        <a:gd name="f178" fmla="val 351"/>
                        <a:gd name="f179" fmla="val 316"/>
                        <a:gd name="f180" fmla="val 280"/>
                        <a:gd name="f181" fmla="val 244"/>
                        <a:gd name="f182" fmla="val 206"/>
                        <a:gd name="f183" fmla="val 166"/>
                        <a:gd name="f184" fmla="val 127"/>
                        <a:gd name="f185" fmla="val 88"/>
                        <a:gd name="f186" fmla="val 50"/>
                        <a:gd name="f187" fmla="val 10"/>
                        <a:gd name="f188" fmla="val 5"/>
                        <a:gd name="f189" fmla="val 1"/>
                        <a:gd name="f190" fmla="+- 0 0 -90"/>
                        <a:gd name="f191" fmla="*/ f3 1 1430"/>
                        <a:gd name="f192" fmla="*/ f4 1 2534"/>
                        <a:gd name="f193" fmla="val f5"/>
                        <a:gd name="f194" fmla="val f6"/>
                        <a:gd name="f195" fmla="val f7"/>
                        <a:gd name="f196" fmla="*/ f190 f0 1"/>
                        <a:gd name="f197" fmla="+- f195 0 f193"/>
                        <a:gd name="f198" fmla="+- f194 0 f193"/>
                        <a:gd name="f199" fmla="*/ f196 1 f2"/>
                        <a:gd name="f200" fmla="*/ f198 1 1430"/>
                        <a:gd name="f201" fmla="*/ f197 1 2534"/>
                        <a:gd name="f202" fmla="*/ 673 f198 1"/>
                        <a:gd name="f203" fmla="*/ 2024 f197 1"/>
                        <a:gd name="f204" fmla="*/ 612 f198 1"/>
                        <a:gd name="f205" fmla="*/ 2078 f197 1"/>
                        <a:gd name="f206" fmla="*/ 597 f198 1"/>
                        <a:gd name="f207" fmla="*/ 2162 f197 1"/>
                        <a:gd name="f208" fmla="*/ 638 f198 1"/>
                        <a:gd name="f209" fmla="*/ 2234 f197 1"/>
                        <a:gd name="f210" fmla="*/ 710 f198 1"/>
                        <a:gd name="f211" fmla="*/ 2264 f197 1"/>
                        <a:gd name="f212" fmla="*/ 769 f198 1"/>
                        <a:gd name="f213" fmla="*/ 2249 f197 1"/>
                        <a:gd name="f214" fmla="*/ 824 f198 1"/>
                        <a:gd name="f215" fmla="*/ 2189 f197 1"/>
                        <a:gd name="f216" fmla="*/ 829 f198 1"/>
                        <a:gd name="f217" fmla="*/ 2104 f197 1"/>
                        <a:gd name="f218" fmla="*/ 782 f198 1"/>
                        <a:gd name="f219" fmla="*/ 2037 f197 1"/>
                        <a:gd name="f220" fmla="*/ 715 f198 1"/>
                        <a:gd name="f221" fmla="*/ 2015 f197 1"/>
                        <a:gd name="f222" fmla="*/ 1430 f198 1"/>
                        <a:gd name="f223" fmla="*/ 87 f197 1"/>
                        <a:gd name="f224" fmla="*/ 1425 f198 1"/>
                        <a:gd name="f225" fmla="*/ 116 f197 1"/>
                        <a:gd name="f226" fmla="*/ 1342 f198 1"/>
                        <a:gd name="f227" fmla="*/ 167 f197 1"/>
                        <a:gd name="f228" fmla="*/ 1224 f198 1"/>
                        <a:gd name="f229" fmla="*/ 256 f197 1"/>
                        <a:gd name="f230" fmla="*/ 1114 f198 1"/>
                        <a:gd name="f231" fmla="*/ 370 f197 1"/>
                        <a:gd name="f232" fmla="*/ 1017 f198 1"/>
                        <a:gd name="f233" fmla="*/ 511 f197 1"/>
                        <a:gd name="f234" fmla="*/ 943 f198 1"/>
                        <a:gd name="f235" fmla="*/ 682 f197 1"/>
                        <a:gd name="f236" fmla="*/ 900 f198 1"/>
                        <a:gd name="f237" fmla="*/ 887 f197 1"/>
                        <a:gd name="f238" fmla="*/ 896 f198 1"/>
                        <a:gd name="f239" fmla="*/ 1124 f197 1"/>
                        <a:gd name="f240" fmla="*/ 932 f198 1"/>
                        <a:gd name="f241" fmla="*/ 1384 f197 1"/>
                        <a:gd name="f242" fmla="*/ 964 f198 1"/>
                        <a:gd name="f243" fmla="*/ 1628 f197 1"/>
                        <a:gd name="f244" fmla="*/ 977 f198 1"/>
                        <a:gd name="f245" fmla="*/ 1858 f197 1"/>
                        <a:gd name="f246" fmla="*/ 972 f198 1"/>
                        <a:gd name="f247" fmla="*/ 2067 f197 1"/>
                        <a:gd name="f248" fmla="*/ 945 f198 1"/>
                        <a:gd name="f249" fmla="*/ 2247 f197 1"/>
                        <a:gd name="f250" fmla="*/ 897 f198 1"/>
                        <a:gd name="f251" fmla="*/ 2390 f197 1"/>
                        <a:gd name="f252" fmla="*/ 822 f198 1"/>
                        <a:gd name="f253" fmla="*/ 2488 f197 1"/>
                        <a:gd name="f254" fmla="*/ 723 f198 1"/>
                        <a:gd name="f255" fmla="*/ 2534 f197 1"/>
                        <a:gd name="f256" fmla="*/ 670 f198 1"/>
                        <a:gd name="f257" fmla="*/ 2524 f197 1"/>
                        <a:gd name="f258" fmla="*/ 580 f198 1"/>
                        <a:gd name="f259" fmla="*/ 2460 f197 1"/>
                        <a:gd name="f260" fmla="*/ 515 f198 1"/>
                        <a:gd name="f261" fmla="*/ 2346 f197 1"/>
                        <a:gd name="f262" fmla="*/ 473 f198 1"/>
                        <a:gd name="f263" fmla="*/ 2191 f197 1"/>
                        <a:gd name="f264" fmla="*/ 454 f198 1"/>
                        <a:gd name="f265" fmla="*/ 2001 f197 1"/>
                        <a:gd name="f266" fmla="*/ 456 f198 1"/>
                        <a:gd name="f267" fmla="*/ 1783 f197 1"/>
                        <a:gd name="f268" fmla="*/ 475 f198 1"/>
                        <a:gd name="f269" fmla="*/ 1548 f197 1"/>
                        <a:gd name="f270" fmla="*/ 511 f198 1"/>
                        <a:gd name="f271" fmla="*/ 1300 f197 1"/>
                        <a:gd name="f272" fmla="*/ 538 f198 1"/>
                        <a:gd name="f273" fmla="*/ 1040 f197 1"/>
                        <a:gd name="f274" fmla="*/ 520 f198 1"/>
                        <a:gd name="f275" fmla="*/ 815 f197 1"/>
                        <a:gd name="f276" fmla="*/ 466 f198 1"/>
                        <a:gd name="f277" fmla="*/ 622 f197 1"/>
                        <a:gd name="f278" fmla="*/ 382 f198 1"/>
                        <a:gd name="f279" fmla="*/ 461 f197 1"/>
                        <a:gd name="f280" fmla="*/ 280 f198 1"/>
                        <a:gd name="f281" fmla="*/ 329 f197 1"/>
                        <a:gd name="f282" fmla="*/ 166 f198 1"/>
                        <a:gd name="f283" fmla="*/ 223 f197 1"/>
                        <a:gd name="f284" fmla="*/ 50 f198 1"/>
                        <a:gd name="f285" fmla="*/ 143 f197 1"/>
                        <a:gd name="f286" fmla="*/ 1 f198 1"/>
                        <a:gd name="f287" fmla="*/ 108 f197 1"/>
                        <a:gd name="f288" fmla="*/ 9 f198 1"/>
                        <a:gd name="f289" fmla="*/ 0 f197 1"/>
                        <a:gd name="f290" fmla="+- f199 0 f1"/>
                        <a:gd name="f291" fmla="*/ f202 1 1430"/>
                        <a:gd name="f292" fmla="*/ f203 1 2534"/>
                        <a:gd name="f293" fmla="*/ f204 1 1430"/>
                        <a:gd name="f294" fmla="*/ f205 1 2534"/>
                        <a:gd name="f295" fmla="*/ f206 1 1430"/>
                        <a:gd name="f296" fmla="*/ f207 1 2534"/>
                        <a:gd name="f297" fmla="*/ f208 1 1430"/>
                        <a:gd name="f298" fmla="*/ f209 1 2534"/>
                        <a:gd name="f299" fmla="*/ f210 1 1430"/>
                        <a:gd name="f300" fmla="*/ f211 1 2534"/>
                        <a:gd name="f301" fmla="*/ f212 1 1430"/>
                        <a:gd name="f302" fmla="*/ f213 1 2534"/>
                        <a:gd name="f303" fmla="*/ f214 1 1430"/>
                        <a:gd name="f304" fmla="*/ f215 1 2534"/>
                        <a:gd name="f305" fmla="*/ f216 1 1430"/>
                        <a:gd name="f306" fmla="*/ f217 1 2534"/>
                        <a:gd name="f307" fmla="*/ f218 1 1430"/>
                        <a:gd name="f308" fmla="*/ f219 1 2534"/>
                        <a:gd name="f309" fmla="*/ f220 1 1430"/>
                        <a:gd name="f310" fmla="*/ f221 1 2534"/>
                        <a:gd name="f311" fmla="*/ f222 1 1430"/>
                        <a:gd name="f312" fmla="*/ f223 1 2534"/>
                        <a:gd name="f313" fmla="*/ f224 1 1430"/>
                        <a:gd name="f314" fmla="*/ f225 1 2534"/>
                        <a:gd name="f315" fmla="*/ f226 1 1430"/>
                        <a:gd name="f316" fmla="*/ f227 1 2534"/>
                        <a:gd name="f317" fmla="*/ f228 1 1430"/>
                        <a:gd name="f318" fmla="*/ f229 1 2534"/>
                        <a:gd name="f319" fmla="*/ f230 1 1430"/>
                        <a:gd name="f320" fmla="*/ f231 1 2534"/>
                        <a:gd name="f321" fmla="*/ f232 1 1430"/>
                        <a:gd name="f322" fmla="*/ f233 1 2534"/>
                        <a:gd name="f323" fmla="*/ f234 1 1430"/>
                        <a:gd name="f324" fmla="*/ f235 1 2534"/>
                        <a:gd name="f325" fmla="*/ f236 1 1430"/>
                        <a:gd name="f326" fmla="*/ f237 1 2534"/>
                        <a:gd name="f327" fmla="*/ f238 1 1430"/>
                        <a:gd name="f328" fmla="*/ f239 1 2534"/>
                        <a:gd name="f329" fmla="*/ f240 1 1430"/>
                        <a:gd name="f330" fmla="*/ f241 1 2534"/>
                        <a:gd name="f331" fmla="*/ f242 1 1430"/>
                        <a:gd name="f332" fmla="*/ f243 1 2534"/>
                        <a:gd name="f333" fmla="*/ f244 1 1430"/>
                        <a:gd name="f334" fmla="*/ f245 1 2534"/>
                        <a:gd name="f335" fmla="*/ f246 1 1430"/>
                        <a:gd name="f336" fmla="*/ f247 1 2534"/>
                        <a:gd name="f337" fmla="*/ f248 1 1430"/>
                        <a:gd name="f338" fmla="*/ f249 1 2534"/>
                        <a:gd name="f339" fmla="*/ f250 1 1430"/>
                        <a:gd name="f340" fmla="*/ f251 1 2534"/>
                        <a:gd name="f341" fmla="*/ f252 1 1430"/>
                        <a:gd name="f342" fmla="*/ f253 1 2534"/>
                        <a:gd name="f343" fmla="*/ f254 1 1430"/>
                        <a:gd name="f344" fmla="*/ f255 1 2534"/>
                        <a:gd name="f345" fmla="*/ f256 1 1430"/>
                        <a:gd name="f346" fmla="*/ f257 1 2534"/>
                        <a:gd name="f347" fmla="*/ f258 1 1430"/>
                        <a:gd name="f348" fmla="*/ f259 1 2534"/>
                        <a:gd name="f349" fmla="*/ f260 1 1430"/>
                        <a:gd name="f350" fmla="*/ f261 1 2534"/>
                        <a:gd name="f351" fmla="*/ f262 1 1430"/>
                        <a:gd name="f352" fmla="*/ f263 1 2534"/>
                        <a:gd name="f353" fmla="*/ f264 1 1430"/>
                        <a:gd name="f354" fmla="*/ f265 1 2534"/>
                        <a:gd name="f355" fmla="*/ f266 1 1430"/>
                        <a:gd name="f356" fmla="*/ f267 1 2534"/>
                        <a:gd name="f357" fmla="*/ f268 1 1430"/>
                        <a:gd name="f358" fmla="*/ f269 1 2534"/>
                        <a:gd name="f359" fmla="*/ f270 1 1430"/>
                        <a:gd name="f360" fmla="*/ f271 1 2534"/>
                        <a:gd name="f361" fmla="*/ f272 1 1430"/>
                        <a:gd name="f362" fmla="*/ f273 1 2534"/>
                        <a:gd name="f363" fmla="*/ f274 1 1430"/>
                        <a:gd name="f364" fmla="*/ f275 1 2534"/>
                        <a:gd name="f365" fmla="*/ f276 1 1430"/>
                        <a:gd name="f366" fmla="*/ f277 1 2534"/>
                        <a:gd name="f367" fmla="*/ f278 1 1430"/>
                        <a:gd name="f368" fmla="*/ f279 1 2534"/>
                        <a:gd name="f369" fmla="*/ f280 1 1430"/>
                        <a:gd name="f370" fmla="*/ f281 1 2534"/>
                        <a:gd name="f371" fmla="*/ f282 1 1430"/>
                        <a:gd name="f372" fmla="*/ f283 1 2534"/>
                        <a:gd name="f373" fmla="*/ f284 1 1430"/>
                        <a:gd name="f374" fmla="*/ f285 1 2534"/>
                        <a:gd name="f375" fmla="*/ f286 1 1430"/>
                        <a:gd name="f376" fmla="*/ f287 1 2534"/>
                        <a:gd name="f377" fmla="*/ f288 1 1430"/>
                        <a:gd name="f378" fmla="*/ f289 1 2534"/>
                        <a:gd name="f379" fmla="*/ 0 1 f200"/>
                        <a:gd name="f380" fmla="*/ f194 1 f200"/>
                        <a:gd name="f381" fmla="*/ 0 1 f201"/>
                        <a:gd name="f382" fmla="*/ f195 1 f201"/>
                        <a:gd name="f383" fmla="*/ f291 1 f200"/>
                        <a:gd name="f384" fmla="*/ f292 1 f201"/>
                        <a:gd name="f385" fmla="*/ f293 1 f200"/>
                        <a:gd name="f386" fmla="*/ f294 1 f201"/>
                        <a:gd name="f387" fmla="*/ f295 1 f200"/>
                        <a:gd name="f388" fmla="*/ f296 1 f201"/>
                        <a:gd name="f389" fmla="*/ f297 1 f200"/>
                        <a:gd name="f390" fmla="*/ f298 1 f201"/>
                        <a:gd name="f391" fmla="*/ f299 1 f200"/>
                        <a:gd name="f392" fmla="*/ f300 1 f201"/>
                        <a:gd name="f393" fmla="*/ f301 1 f200"/>
                        <a:gd name="f394" fmla="*/ f302 1 f201"/>
                        <a:gd name="f395" fmla="*/ f303 1 f200"/>
                        <a:gd name="f396" fmla="*/ f304 1 f201"/>
                        <a:gd name="f397" fmla="*/ f305 1 f200"/>
                        <a:gd name="f398" fmla="*/ f306 1 f201"/>
                        <a:gd name="f399" fmla="*/ f307 1 f200"/>
                        <a:gd name="f400" fmla="*/ f308 1 f201"/>
                        <a:gd name="f401" fmla="*/ f309 1 f200"/>
                        <a:gd name="f402" fmla="*/ f310 1 f201"/>
                        <a:gd name="f403" fmla="*/ f311 1 f200"/>
                        <a:gd name="f404" fmla="*/ f312 1 f201"/>
                        <a:gd name="f405" fmla="*/ f313 1 f200"/>
                        <a:gd name="f406" fmla="*/ f314 1 f201"/>
                        <a:gd name="f407" fmla="*/ f315 1 f200"/>
                        <a:gd name="f408" fmla="*/ f316 1 f201"/>
                        <a:gd name="f409" fmla="*/ f317 1 f200"/>
                        <a:gd name="f410" fmla="*/ f318 1 f201"/>
                        <a:gd name="f411" fmla="*/ f319 1 f200"/>
                        <a:gd name="f412" fmla="*/ f320 1 f201"/>
                        <a:gd name="f413" fmla="*/ f321 1 f200"/>
                        <a:gd name="f414" fmla="*/ f322 1 f201"/>
                        <a:gd name="f415" fmla="*/ f323 1 f200"/>
                        <a:gd name="f416" fmla="*/ f324 1 f201"/>
                        <a:gd name="f417" fmla="*/ f325 1 f200"/>
                        <a:gd name="f418" fmla="*/ f326 1 f201"/>
                        <a:gd name="f419" fmla="*/ f327 1 f200"/>
                        <a:gd name="f420" fmla="*/ f328 1 f201"/>
                        <a:gd name="f421" fmla="*/ f329 1 f200"/>
                        <a:gd name="f422" fmla="*/ f330 1 f201"/>
                        <a:gd name="f423" fmla="*/ f331 1 f200"/>
                        <a:gd name="f424" fmla="*/ f332 1 f201"/>
                        <a:gd name="f425" fmla="*/ f333 1 f200"/>
                        <a:gd name="f426" fmla="*/ f334 1 f201"/>
                        <a:gd name="f427" fmla="*/ f335 1 f200"/>
                        <a:gd name="f428" fmla="*/ f336 1 f201"/>
                        <a:gd name="f429" fmla="*/ f337 1 f200"/>
                        <a:gd name="f430" fmla="*/ f338 1 f201"/>
                        <a:gd name="f431" fmla="*/ f339 1 f200"/>
                        <a:gd name="f432" fmla="*/ f340 1 f201"/>
                        <a:gd name="f433" fmla="*/ f341 1 f200"/>
                        <a:gd name="f434" fmla="*/ f342 1 f201"/>
                        <a:gd name="f435" fmla="*/ f343 1 f200"/>
                        <a:gd name="f436" fmla="*/ f344 1 f201"/>
                        <a:gd name="f437" fmla="*/ f345 1 f200"/>
                        <a:gd name="f438" fmla="*/ f346 1 f201"/>
                        <a:gd name="f439" fmla="*/ f347 1 f200"/>
                        <a:gd name="f440" fmla="*/ f348 1 f201"/>
                        <a:gd name="f441" fmla="*/ f349 1 f200"/>
                        <a:gd name="f442" fmla="*/ f350 1 f201"/>
                        <a:gd name="f443" fmla="*/ f351 1 f200"/>
                        <a:gd name="f444" fmla="*/ f352 1 f201"/>
                        <a:gd name="f445" fmla="*/ f353 1 f200"/>
                        <a:gd name="f446" fmla="*/ f354 1 f201"/>
                        <a:gd name="f447" fmla="*/ f355 1 f200"/>
                        <a:gd name="f448" fmla="*/ f356 1 f201"/>
                        <a:gd name="f449" fmla="*/ f357 1 f200"/>
                        <a:gd name="f450" fmla="*/ f358 1 f201"/>
                        <a:gd name="f451" fmla="*/ f359 1 f200"/>
                        <a:gd name="f452" fmla="*/ f360 1 f201"/>
                        <a:gd name="f453" fmla="*/ f361 1 f200"/>
                        <a:gd name="f454" fmla="*/ f362 1 f201"/>
                        <a:gd name="f455" fmla="*/ f363 1 f200"/>
                        <a:gd name="f456" fmla="*/ f364 1 f201"/>
                        <a:gd name="f457" fmla="*/ f365 1 f200"/>
                        <a:gd name="f458" fmla="*/ f366 1 f201"/>
                        <a:gd name="f459" fmla="*/ f367 1 f200"/>
                        <a:gd name="f460" fmla="*/ f368 1 f201"/>
                        <a:gd name="f461" fmla="*/ f369 1 f200"/>
                        <a:gd name="f462" fmla="*/ f370 1 f201"/>
                        <a:gd name="f463" fmla="*/ f371 1 f200"/>
                        <a:gd name="f464" fmla="*/ f372 1 f201"/>
                        <a:gd name="f465" fmla="*/ f373 1 f200"/>
                        <a:gd name="f466" fmla="*/ f374 1 f201"/>
                        <a:gd name="f467" fmla="*/ f375 1 f200"/>
                        <a:gd name="f468" fmla="*/ f376 1 f201"/>
                        <a:gd name="f469" fmla="*/ f377 1 f200"/>
                        <a:gd name="f470" fmla="*/ f378 1 f201"/>
                        <a:gd name="f471" fmla="*/ f379 f191 1"/>
                        <a:gd name="f472" fmla="*/ f380 f191 1"/>
                        <a:gd name="f473" fmla="*/ f382 f192 1"/>
                        <a:gd name="f474" fmla="*/ f381 f192 1"/>
                        <a:gd name="f475" fmla="*/ f383 f191 1"/>
                        <a:gd name="f476" fmla="*/ f384 f192 1"/>
                        <a:gd name="f477" fmla="*/ f385 f191 1"/>
                        <a:gd name="f478" fmla="*/ f386 f192 1"/>
                        <a:gd name="f479" fmla="*/ f387 f191 1"/>
                        <a:gd name="f480" fmla="*/ f388 f192 1"/>
                        <a:gd name="f481" fmla="*/ f389 f191 1"/>
                        <a:gd name="f482" fmla="*/ f390 f192 1"/>
                        <a:gd name="f483" fmla="*/ f391 f191 1"/>
                        <a:gd name="f484" fmla="*/ f392 f192 1"/>
                        <a:gd name="f485" fmla="*/ f393 f191 1"/>
                        <a:gd name="f486" fmla="*/ f394 f192 1"/>
                        <a:gd name="f487" fmla="*/ f395 f191 1"/>
                        <a:gd name="f488" fmla="*/ f396 f192 1"/>
                        <a:gd name="f489" fmla="*/ f397 f191 1"/>
                        <a:gd name="f490" fmla="*/ f398 f192 1"/>
                        <a:gd name="f491" fmla="*/ f399 f191 1"/>
                        <a:gd name="f492" fmla="*/ f400 f192 1"/>
                        <a:gd name="f493" fmla="*/ f401 f191 1"/>
                        <a:gd name="f494" fmla="*/ f402 f192 1"/>
                        <a:gd name="f495" fmla="*/ f403 f191 1"/>
                        <a:gd name="f496" fmla="*/ f404 f192 1"/>
                        <a:gd name="f497" fmla="*/ f405 f191 1"/>
                        <a:gd name="f498" fmla="*/ f406 f192 1"/>
                        <a:gd name="f499" fmla="*/ f407 f191 1"/>
                        <a:gd name="f500" fmla="*/ f408 f192 1"/>
                        <a:gd name="f501" fmla="*/ f409 f191 1"/>
                        <a:gd name="f502" fmla="*/ f410 f192 1"/>
                        <a:gd name="f503" fmla="*/ f411 f191 1"/>
                        <a:gd name="f504" fmla="*/ f412 f192 1"/>
                        <a:gd name="f505" fmla="*/ f413 f191 1"/>
                        <a:gd name="f506" fmla="*/ f414 f192 1"/>
                        <a:gd name="f507" fmla="*/ f415 f191 1"/>
                        <a:gd name="f508" fmla="*/ f416 f192 1"/>
                        <a:gd name="f509" fmla="*/ f417 f191 1"/>
                        <a:gd name="f510" fmla="*/ f418 f192 1"/>
                        <a:gd name="f511" fmla="*/ f419 f191 1"/>
                        <a:gd name="f512" fmla="*/ f420 f192 1"/>
                        <a:gd name="f513" fmla="*/ f421 f191 1"/>
                        <a:gd name="f514" fmla="*/ f422 f192 1"/>
                        <a:gd name="f515" fmla="*/ f423 f191 1"/>
                        <a:gd name="f516" fmla="*/ f424 f192 1"/>
                        <a:gd name="f517" fmla="*/ f425 f191 1"/>
                        <a:gd name="f518" fmla="*/ f426 f192 1"/>
                        <a:gd name="f519" fmla="*/ f427 f191 1"/>
                        <a:gd name="f520" fmla="*/ f428 f192 1"/>
                        <a:gd name="f521" fmla="*/ f429 f191 1"/>
                        <a:gd name="f522" fmla="*/ f430 f192 1"/>
                        <a:gd name="f523" fmla="*/ f431 f191 1"/>
                        <a:gd name="f524" fmla="*/ f432 f192 1"/>
                        <a:gd name="f525" fmla="*/ f433 f191 1"/>
                        <a:gd name="f526" fmla="*/ f434 f192 1"/>
                        <a:gd name="f527" fmla="*/ f435 f191 1"/>
                        <a:gd name="f528" fmla="*/ f436 f192 1"/>
                        <a:gd name="f529" fmla="*/ f437 f191 1"/>
                        <a:gd name="f530" fmla="*/ f438 f192 1"/>
                        <a:gd name="f531" fmla="*/ f439 f191 1"/>
                        <a:gd name="f532" fmla="*/ f440 f192 1"/>
                        <a:gd name="f533" fmla="*/ f441 f191 1"/>
                        <a:gd name="f534" fmla="*/ f442 f192 1"/>
                        <a:gd name="f535" fmla="*/ f443 f191 1"/>
                        <a:gd name="f536" fmla="*/ f444 f192 1"/>
                        <a:gd name="f537" fmla="*/ f445 f191 1"/>
                        <a:gd name="f538" fmla="*/ f446 f192 1"/>
                        <a:gd name="f539" fmla="*/ f447 f191 1"/>
                        <a:gd name="f540" fmla="*/ f448 f192 1"/>
                        <a:gd name="f541" fmla="*/ f449 f191 1"/>
                        <a:gd name="f542" fmla="*/ f450 f192 1"/>
                        <a:gd name="f543" fmla="*/ f451 f191 1"/>
                        <a:gd name="f544" fmla="*/ f452 f192 1"/>
                        <a:gd name="f545" fmla="*/ f453 f191 1"/>
                        <a:gd name="f546" fmla="*/ f454 f192 1"/>
                        <a:gd name="f547" fmla="*/ f455 f191 1"/>
                        <a:gd name="f548" fmla="*/ f456 f192 1"/>
                        <a:gd name="f549" fmla="*/ f457 f191 1"/>
                        <a:gd name="f550" fmla="*/ f458 f192 1"/>
                        <a:gd name="f551" fmla="*/ f459 f191 1"/>
                        <a:gd name="f552" fmla="*/ f460 f192 1"/>
                        <a:gd name="f553" fmla="*/ f461 f191 1"/>
                        <a:gd name="f554" fmla="*/ f462 f192 1"/>
                        <a:gd name="f555" fmla="*/ f463 f191 1"/>
                        <a:gd name="f556" fmla="*/ f464 f192 1"/>
                        <a:gd name="f557" fmla="*/ f465 f191 1"/>
                        <a:gd name="f558" fmla="*/ f466 f192 1"/>
                        <a:gd name="f559" fmla="*/ f467 f191 1"/>
                        <a:gd name="f560" fmla="*/ f468 f192 1"/>
                        <a:gd name="f561" fmla="*/ f469 f191 1"/>
                        <a:gd name="f562" fmla="*/ f470 f192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90">
                          <a:pos x="f475" y="f476"/>
                        </a:cxn>
                        <a:cxn ang="f290">
                          <a:pos x="f477" y="f478"/>
                        </a:cxn>
                        <a:cxn ang="f290">
                          <a:pos x="f479" y="f480"/>
                        </a:cxn>
                        <a:cxn ang="f290">
                          <a:pos x="f481" y="f482"/>
                        </a:cxn>
                        <a:cxn ang="f290">
                          <a:pos x="f483" y="f484"/>
                        </a:cxn>
                        <a:cxn ang="f290">
                          <a:pos x="f485" y="f486"/>
                        </a:cxn>
                        <a:cxn ang="f290">
                          <a:pos x="f487" y="f488"/>
                        </a:cxn>
                        <a:cxn ang="f290">
                          <a:pos x="f489" y="f490"/>
                        </a:cxn>
                        <a:cxn ang="f290">
                          <a:pos x="f491" y="f492"/>
                        </a:cxn>
                        <a:cxn ang="f290">
                          <a:pos x="f493" y="f494"/>
                        </a:cxn>
                        <a:cxn ang="f290">
                          <a:pos x="f495" y="f496"/>
                        </a:cxn>
                        <a:cxn ang="f290">
                          <a:pos x="f497" y="f498"/>
                        </a:cxn>
                        <a:cxn ang="f290">
                          <a:pos x="f499" y="f500"/>
                        </a:cxn>
                        <a:cxn ang="f290">
                          <a:pos x="f501" y="f502"/>
                        </a:cxn>
                        <a:cxn ang="f290">
                          <a:pos x="f503" y="f504"/>
                        </a:cxn>
                        <a:cxn ang="f290">
                          <a:pos x="f505" y="f506"/>
                        </a:cxn>
                        <a:cxn ang="f290">
                          <a:pos x="f507" y="f508"/>
                        </a:cxn>
                        <a:cxn ang="f290">
                          <a:pos x="f509" y="f510"/>
                        </a:cxn>
                        <a:cxn ang="f290">
                          <a:pos x="f511" y="f512"/>
                        </a:cxn>
                        <a:cxn ang="f290">
                          <a:pos x="f513" y="f514"/>
                        </a:cxn>
                        <a:cxn ang="f290">
                          <a:pos x="f515" y="f516"/>
                        </a:cxn>
                        <a:cxn ang="f290">
                          <a:pos x="f517" y="f518"/>
                        </a:cxn>
                        <a:cxn ang="f290">
                          <a:pos x="f519" y="f520"/>
                        </a:cxn>
                        <a:cxn ang="f290">
                          <a:pos x="f521" y="f522"/>
                        </a:cxn>
                        <a:cxn ang="f290">
                          <a:pos x="f523" y="f524"/>
                        </a:cxn>
                        <a:cxn ang="f290">
                          <a:pos x="f525" y="f526"/>
                        </a:cxn>
                        <a:cxn ang="f290">
                          <a:pos x="f527" y="f528"/>
                        </a:cxn>
                        <a:cxn ang="f290">
                          <a:pos x="f529" y="f530"/>
                        </a:cxn>
                        <a:cxn ang="f290">
                          <a:pos x="f531" y="f532"/>
                        </a:cxn>
                        <a:cxn ang="f290">
                          <a:pos x="f533" y="f534"/>
                        </a:cxn>
                        <a:cxn ang="f290">
                          <a:pos x="f535" y="f536"/>
                        </a:cxn>
                        <a:cxn ang="f290">
                          <a:pos x="f537" y="f538"/>
                        </a:cxn>
                        <a:cxn ang="f290">
                          <a:pos x="f539" y="f540"/>
                        </a:cxn>
                        <a:cxn ang="f290">
                          <a:pos x="f541" y="f542"/>
                        </a:cxn>
                        <a:cxn ang="f290">
                          <a:pos x="f543" y="f544"/>
                        </a:cxn>
                        <a:cxn ang="f290">
                          <a:pos x="f545" y="f546"/>
                        </a:cxn>
                        <a:cxn ang="f290">
                          <a:pos x="f547" y="f548"/>
                        </a:cxn>
                        <a:cxn ang="f290">
                          <a:pos x="f549" y="f550"/>
                        </a:cxn>
                        <a:cxn ang="f290">
                          <a:pos x="f551" y="f552"/>
                        </a:cxn>
                        <a:cxn ang="f290">
                          <a:pos x="f553" y="f554"/>
                        </a:cxn>
                        <a:cxn ang="f290">
                          <a:pos x="f555" y="f556"/>
                        </a:cxn>
                        <a:cxn ang="f290">
                          <a:pos x="f557" y="f558"/>
                        </a:cxn>
                        <a:cxn ang="f290">
                          <a:pos x="f559" y="f560"/>
                        </a:cxn>
                        <a:cxn ang="f290">
                          <a:pos x="f561" y="f562"/>
                        </a:cxn>
                      </a:cxnLst>
                      <a:rect l="f471" t="f474" r="f472" b="f473"/>
                      <a:pathLst>
                        <a:path w="1430" h="2534">
                          <a:moveTo>
                            <a:pt x="f8" y="f9"/>
                          </a:moveTo>
                          <a:lnTo>
                            <a:pt x="f10" y="f11"/>
                          </a:lnTo>
                          <a:lnTo>
                            <a:pt x="f12" y="f13"/>
                          </a:lnTo>
                          <a:lnTo>
                            <a:pt x="f14" y="f15"/>
                          </a:lnTo>
                          <a:lnTo>
                            <a:pt x="f16" y="f17"/>
                          </a:lnTo>
                          <a:lnTo>
                            <a:pt x="f18" y="f19"/>
                          </a:lnTo>
                          <a:lnTo>
                            <a:pt x="f20" y="f21"/>
                          </a:lnTo>
                          <a:lnTo>
                            <a:pt x="f22" y="f23"/>
                          </a:lnTo>
                          <a:lnTo>
                            <a:pt x="f24" y="f25"/>
                          </a:lnTo>
                          <a:lnTo>
                            <a:pt x="f26" y="f27"/>
                          </a:lnTo>
                          <a:lnTo>
                            <a:pt x="f28" y="f29"/>
                          </a:lnTo>
                          <a:lnTo>
                            <a:pt x="f30" y="f31"/>
                          </a:lnTo>
                          <a:lnTo>
                            <a:pt x="f32" y="f33"/>
                          </a:lnTo>
                          <a:lnTo>
                            <a:pt x="f34" y="f35"/>
                          </a:lnTo>
                          <a:lnTo>
                            <a:pt x="f36" y="f37"/>
                          </a:lnTo>
                          <a:lnTo>
                            <a:pt x="f38" y="f37"/>
                          </a:lnTo>
                          <a:lnTo>
                            <a:pt x="f39" y="f35"/>
                          </a:lnTo>
                          <a:lnTo>
                            <a:pt x="f40" y="f33"/>
                          </a:lnTo>
                          <a:lnTo>
                            <a:pt x="f41" y="f31"/>
                          </a:lnTo>
                          <a:lnTo>
                            <a:pt x="f42" y="f29"/>
                          </a:lnTo>
                          <a:lnTo>
                            <a:pt x="f43" y="f27"/>
                          </a:lnTo>
                          <a:lnTo>
                            <a:pt x="f44" y="f25"/>
                          </a:lnTo>
                          <a:lnTo>
                            <a:pt x="f45" y="f23"/>
                          </a:lnTo>
                          <a:lnTo>
                            <a:pt x="f46" y="f21"/>
                          </a:lnTo>
                          <a:lnTo>
                            <a:pt x="f47" y="f19"/>
                          </a:lnTo>
                          <a:lnTo>
                            <a:pt x="f48" y="f17"/>
                          </a:lnTo>
                          <a:lnTo>
                            <a:pt x="f49" y="f15"/>
                          </a:lnTo>
                          <a:lnTo>
                            <a:pt x="f50" y="f13"/>
                          </a:lnTo>
                          <a:lnTo>
                            <a:pt x="f51" y="f11"/>
                          </a:lnTo>
                          <a:lnTo>
                            <a:pt x="f8" y="f9"/>
                          </a:lnTo>
                          <a:close/>
                          <a:moveTo>
                            <a:pt x="f52" y="f5"/>
                          </a:moveTo>
                          <a:lnTo>
                            <a:pt x="f53" y="f5"/>
                          </a:lnTo>
                          <a:lnTo>
                            <a:pt x="f6" y="f54"/>
                          </a:lnTo>
                          <a:lnTo>
                            <a:pt x="f6" y="f55"/>
                          </a:lnTo>
                          <a:lnTo>
                            <a:pt x="f56" y="f57"/>
                          </a:lnTo>
                          <a:lnTo>
                            <a:pt x="f58" y="f59"/>
                          </a:lnTo>
                          <a:lnTo>
                            <a:pt x="f60" y="f61"/>
                          </a:lnTo>
                          <a:lnTo>
                            <a:pt x="f62" y="f63"/>
                          </a:lnTo>
                          <a:lnTo>
                            <a:pt x="f64" y="f65"/>
                          </a:lnTo>
                          <a:lnTo>
                            <a:pt x="f66" y="f67"/>
                          </a:lnTo>
                          <a:lnTo>
                            <a:pt x="f68" y="f69"/>
                          </a:lnTo>
                          <a:lnTo>
                            <a:pt x="f70" y="f71"/>
                          </a:lnTo>
                          <a:lnTo>
                            <a:pt x="f72" y="f73"/>
                          </a:lnTo>
                          <a:lnTo>
                            <a:pt x="f74" y="f75"/>
                          </a:lnTo>
                          <a:lnTo>
                            <a:pt x="f76" y="f77"/>
                          </a:lnTo>
                          <a:lnTo>
                            <a:pt x="f78" y="f79"/>
                          </a:lnTo>
                          <a:lnTo>
                            <a:pt x="f80" y="f81"/>
                          </a:lnTo>
                          <a:lnTo>
                            <a:pt x="f82" y="f83"/>
                          </a:lnTo>
                          <a:lnTo>
                            <a:pt x="f84" y="f85"/>
                          </a:lnTo>
                          <a:lnTo>
                            <a:pt x="f86" y="f87"/>
                          </a:lnTo>
                          <a:lnTo>
                            <a:pt x="f88" y="f89"/>
                          </a:lnTo>
                          <a:lnTo>
                            <a:pt x="f90" y="f91"/>
                          </a:lnTo>
                          <a:lnTo>
                            <a:pt x="f92" y="f93"/>
                          </a:lnTo>
                          <a:lnTo>
                            <a:pt x="f94" y="f95"/>
                          </a:lnTo>
                          <a:lnTo>
                            <a:pt x="f96" y="f97"/>
                          </a:lnTo>
                          <a:lnTo>
                            <a:pt x="f98" y="f99"/>
                          </a:lnTo>
                          <a:lnTo>
                            <a:pt x="f100" y="f101"/>
                          </a:lnTo>
                          <a:lnTo>
                            <a:pt x="f102" y="f103"/>
                          </a:lnTo>
                          <a:lnTo>
                            <a:pt x="f104" y="f105"/>
                          </a:lnTo>
                          <a:lnTo>
                            <a:pt x="f106" y="f107"/>
                          </a:lnTo>
                          <a:lnTo>
                            <a:pt x="f108" y="f109"/>
                          </a:lnTo>
                          <a:lnTo>
                            <a:pt x="f110" y="f111"/>
                          </a:lnTo>
                          <a:lnTo>
                            <a:pt x="f112" y="f113"/>
                          </a:lnTo>
                          <a:lnTo>
                            <a:pt x="f114" y="f115"/>
                          </a:lnTo>
                          <a:lnTo>
                            <a:pt x="f116" y="f117"/>
                          </a:lnTo>
                          <a:lnTo>
                            <a:pt x="f118" y="f119"/>
                          </a:lnTo>
                          <a:lnTo>
                            <a:pt x="f120" y="f121"/>
                          </a:lnTo>
                          <a:lnTo>
                            <a:pt x="f122" y="f123"/>
                          </a:lnTo>
                          <a:lnTo>
                            <a:pt x="f124" y="f125"/>
                          </a:lnTo>
                          <a:lnTo>
                            <a:pt x="f86" y="f126"/>
                          </a:lnTo>
                          <a:lnTo>
                            <a:pt x="f127" y="f128"/>
                          </a:lnTo>
                          <a:lnTo>
                            <a:pt x="f129" y="f130"/>
                          </a:lnTo>
                          <a:lnTo>
                            <a:pt x="f106" y="f131"/>
                          </a:lnTo>
                          <a:lnTo>
                            <a:pt x="f132" y="f133"/>
                          </a:lnTo>
                          <a:lnTo>
                            <a:pt x="f134" y="f135"/>
                          </a:lnTo>
                          <a:lnTo>
                            <a:pt x="f136" y="f137"/>
                          </a:lnTo>
                          <a:lnTo>
                            <a:pt x="f138" y="f139"/>
                          </a:lnTo>
                          <a:lnTo>
                            <a:pt x="f140" y="f141"/>
                          </a:lnTo>
                          <a:lnTo>
                            <a:pt x="f41" y="f142"/>
                          </a:lnTo>
                          <a:lnTo>
                            <a:pt x="f143" y="f144"/>
                          </a:lnTo>
                          <a:lnTo>
                            <a:pt x="f145" y="f7"/>
                          </a:lnTo>
                          <a:lnTo>
                            <a:pt x="f8" y="f146"/>
                          </a:lnTo>
                          <a:lnTo>
                            <a:pt x="f147" y="f7"/>
                          </a:lnTo>
                          <a:lnTo>
                            <a:pt x="f148" y="f144"/>
                          </a:lnTo>
                          <a:lnTo>
                            <a:pt x="f30" y="f142"/>
                          </a:lnTo>
                          <a:lnTo>
                            <a:pt x="f149" y="f141"/>
                          </a:lnTo>
                          <a:lnTo>
                            <a:pt x="f150" y="f139"/>
                          </a:lnTo>
                          <a:lnTo>
                            <a:pt x="f151" y="f137"/>
                          </a:lnTo>
                          <a:lnTo>
                            <a:pt x="f152" y="f135"/>
                          </a:lnTo>
                          <a:lnTo>
                            <a:pt x="f153" y="f133"/>
                          </a:lnTo>
                          <a:lnTo>
                            <a:pt x="f154" y="f131"/>
                          </a:lnTo>
                          <a:lnTo>
                            <a:pt x="f155" y="f130"/>
                          </a:lnTo>
                          <a:lnTo>
                            <a:pt x="f156" y="f128"/>
                          </a:lnTo>
                          <a:lnTo>
                            <a:pt x="f157" y="f126"/>
                          </a:lnTo>
                          <a:lnTo>
                            <a:pt x="f158" y="f125"/>
                          </a:lnTo>
                          <a:lnTo>
                            <a:pt x="f159" y="f123"/>
                          </a:lnTo>
                          <a:lnTo>
                            <a:pt x="f160" y="f121"/>
                          </a:lnTo>
                          <a:lnTo>
                            <a:pt x="f161" y="f119"/>
                          </a:lnTo>
                          <a:lnTo>
                            <a:pt x="f162" y="f117"/>
                          </a:lnTo>
                          <a:lnTo>
                            <a:pt x="f163" y="f115"/>
                          </a:lnTo>
                          <a:lnTo>
                            <a:pt x="f164" y="f113"/>
                          </a:lnTo>
                          <a:lnTo>
                            <a:pt x="f165" y="f111"/>
                          </a:lnTo>
                          <a:lnTo>
                            <a:pt x="f166" y="f109"/>
                          </a:lnTo>
                          <a:lnTo>
                            <a:pt x="f154" y="f107"/>
                          </a:lnTo>
                          <a:lnTo>
                            <a:pt x="f83" y="f105"/>
                          </a:lnTo>
                          <a:lnTo>
                            <a:pt x="f167" y="f103"/>
                          </a:lnTo>
                          <a:lnTo>
                            <a:pt x="f168" y="f101"/>
                          </a:lnTo>
                          <a:lnTo>
                            <a:pt x="f169" y="f99"/>
                          </a:lnTo>
                          <a:lnTo>
                            <a:pt x="f170" y="f97"/>
                          </a:lnTo>
                          <a:lnTo>
                            <a:pt x="f171" y="f95"/>
                          </a:lnTo>
                          <a:lnTo>
                            <a:pt x="f172" y="f93"/>
                          </a:lnTo>
                          <a:lnTo>
                            <a:pt x="f173" y="f91"/>
                          </a:lnTo>
                          <a:lnTo>
                            <a:pt x="f174" y="f89"/>
                          </a:lnTo>
                          <a:lnTo>
                            <a:pt x="f164" y="f87"/>
                          </a:lnTo>
                          <a:lnTo>
                            <a:pt x="f175" y="f85"/>
                          </a:lnTo>
                          <a:lnTo>
                            <a:pt x="f176" y="f83"/>
                          </a:lnTo>
                          <a:lnTo>
                            <a:pt x="f177" y="f81"/>
                          </a:lnTo>
                          <a:lnTo>
                            <a:pt x="f178" y="f79"/>
                          </a:lnTo>
                          <a:lnTo>
                            <a:pt x="f179" y="f77"/>
                          </a:lnTo>
                          <a:lnTo>
                            <a:pt x="f180" y="f75"/>
                          </a:lnTo>
                          <a:lnTo>
                            <a:pt x="f181" y="f73"/>
                          </a:lnTo>
                          <a:lnTo>
                            <a:pt x="f182" y="f71"/>
                          </a:lnTo>
                          <a:lnTo>
                            <a:pt x="f183" y="f69"/>
                          </a:lnTo>
                          <a:lnTo>
                            <a:pt x="f184" y="f67"/>
                          </a:lnTo>
                          <a:lnTo>
                            <a:pt x="f185" y="f65"/>
                          </a:lnTo>
                          <a:lnTo>
                            <a:pt x="f186" y="f63"/>
                          </a:lnTo>
                          <a:lnTo>
                            <a:pt x="f187" y="f61"/>
                          </a:lnTo>
                          <a:lnTo>
                            <a:pt x="f188" y="f59"/>
                          </a:lnTo>
                          <a:lnTo>
                            <a:pt x="f189" y="f57"/>
                          </a:lnTo>
                          <a:lnTo>
                            <a:pt x="f5" y="f55"/>
                          </a:lnTo>
                          <a:lnTo>
                            <a:pt x="f5" y="f54"/>
                          </a:lnTo>
                          <a:lnTo>
                            <a:pt x="f52" y="f5"/>
                          </a:lnTo>
                          <a:close/>
                        </a:path>
                      </a:pathLst>
                    </a:custGeom>
                    <a:solidFill>
                      <a:srgbClr val="DD9302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2" name="Freeform 65"/>
                    <p:cNvSpPr/>
                    <p:nvPr/>
                  </p:nvSpPr>
                  <p:spPr>
                    <a:xfrm rot="5400013">
                      <a:off x="399981" y="-71529"/>
                      <a:ext cx="324822" cy="858530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724"/>
                        <a:gd name="f7" fmla="val 2540"/>
                        <a:gd name="f8" fmla="val 13"/>
                        <a:gd name="f9" fmla="val 2022"/>
                        <a:gd name="f10" fmla="val 715"/>
                        <a:gd name="f11" fmla="val 2021"/>
                        <a:gd name="f12" fmla="val 701"/>
                        <a:gd name="f13" fmla="val 673"/>
                        <a:gd name="f14" fmla="val 2030"/>
                        <a:gd name="f15" fmla="val 648"/>
                        <a:gd name="f16" fmla="val 2043"/>
                        <a:gd name="f17" fmla="val 629"/>
                        <a:gd name="f18" fmla="val 2062"/>
                        <a:gd name="f19" fmla="val 612"/>
                        <a:gd name="f20" fmla="val 2084"/>
                        <a:gd name="f21" fmla="val 601"/>
                        <a:gd name="f22" fmla="val 2110"/>
                        <a:gd name="f23" fmla="val 596"/>
                        <a:gd name="f24" fmla="val 2139"/>
                        <a:gd name="f25" fmla="val 599"/>
                        <a:gd name="f26" fmla="val 2168"/>
                        <a:gd name="f27" fmla="val 607"/>
                        <a:gd name="f28" fmla="val 2195"/>
                        <a:gd name="f29" fmla="val 620"/>
                        <a:gd name="f30" fmla="val 2220"/>
                        <a:gd name="f31" fmla="val 639"/>
                        <a:gd name="f32" fmla="val 2240"/>
                        <a:gd name="f33" fmla="val 662"/>
                        <a:gd name="f34" fmla="val 2255"/>
                        <a:gd name="f35" fmla="val 688"/>
                        <a:gd name="f36" fmla="val 2266"/>
                        <a:gd name="f37" fmla="val 710"/>
                        <a:gd name="f38" fmla="val 2270"/>
                        <a:gd name="f39" fmla="val 720"/>
                        <a:gd name="f40" fmla="val 2269"/>
                        <a:gd name="f41" fmla="val 723"/>
                        <a:gd name="f42" fmla="val 2538"/>
                        <a:gd name="f43" fmla="val 709"/>
                        <a:gd name="f44" fmla="val 672"/>
                        <a:gd name="f45" fmla="val 2530"/>
                        <a:gd name="f46" fmla="val 638"/>
                        <a:gd name="f47" fmla="val 2515"/>
                        <a:gd name="f48" fmla="val 608"/>
                        <a:gd name="f49" fmla="val 2494"/>
                        <a:gd name="f50" fmla="val 580"/>
                        <a:gd name="f51" fmla="val 2466"/>
                        <a:gd name="f52" fmla="val 556"/>
                        <a:gd name="f53" fmla="val 2433"/>
                        <a:gd name="f54" fmla="val 535"/>
                        <a:gd name="f55" fmla="val 2396"/>
                        <a:gd name="f56" fmla="val 515"/>
                        <a:gd name="f57" fmla="val 2352"/>
                        <a:gd name="f58" fmla="val 499"/>
                        <a:gd name="f59" fmla="val 2305"/>
                        <a:gd name="f60" fmla="val 485"/>
                        <a:gd name="f61" fmla="val 2253"/>
                        <a:gd name="f62" fmla="val 474"/>
                        <a:gd name="f63" fmla="val 2197"/>
                        <a:gd name="f64" fmla="val 465"/>
                        <a:gd name="f65" fmla="val 2136"/>
                        <a:gd name="f66" fmla="val 459"/>
                        <a:gd name="f67" fmla="val 2073"/>
                        <a:gd name="f68" fmla="val 455"/>
                        <a:gd name="f69" fmla="val 2007"/>
                        <a:gd name="f70" fmla="val 453"/>
                        <a:gd name="f71" fmla="val 1936"/>
                        <a:gd name="f72" fmla="val 1864"/>
                        <a:gd name="f73" fmla="val 456"/>
                        <a:gd name="f74" fmla="val 1789"/>
                        <a:gd name="f75" fmla="val 461"/>
                        <a:gd name="f76" fmla="val 1712"/>
                        <a:gd name="f77" fmla="val 468"/>
                        <a:gd name="f78" fmla="val 1634"/>
                        <a:gd name="f79" fmla="val 476"/>
                        <a:gd name="f80" fmla="val 1554"/>
                        <a:gd name="f81" fmla="val 486"/>
                        <a:gd name="f82" fmla="val 1473"/>
                        <a:gd name="f83" fmla="val 498"/>
                        <a:gd name="f84" fmla="val 1390"/>
                        <a:gd name="f85" fmla="val 512"/>
                        <a:gd name="f86" fmla="val 1306"/>
                        <a:gd name="f87" fmla="val 527"/>
                        <a:gd name="f88" fmla="val 1216"/>
                        <a:gd name="f89" fmla="val 536"/>
                        <a:gd name="f90" fmla="val 1130"/>
                        <a:gd name="f91" fmla="val 538"/>
                        <a:gd name="f92" fmla="val 1046"/>
                        <a:gd name="f93" fmla="val 537"/>
                        <a:gd name="f94" fmla="val 967"/>
                        <a:gd name="f95" fmla="val 532"/>
                        <a:gd name="f96" fmla="val 893"/>
                        <a:gd name="f97" fmla="val 521"/>
                        <a:gd name="f98" fmla="val 821"/>
                        <a:gd name="f99" fmla="val 506"/>
                        <a:gd name="f100" fmla="val 753"/>
                        <a:gd name="f101" fmla="val 489"/>
                        <a:gd name="f102" fmla="val 466"/>
                        <a:gd name="f103" fmla="val 628"/>
                        <a:gd name="f104" fmla="val 442"/>
                        <a:gd name="f105" fmla="val 571"/>
                        <a:gd name="f106" fmla="val 414"/>
                        <a:gd name="f107" fmla="val 517"/>
                        <a:gd name="f108" fmla="val 384"/>
                        <a:gd name="f109" fmla="val 467"/>
                        <a:gd name="f110" fmla="val 351"/>
                        <a:gd name="f111" fmla="val 420"/>
                        <a:gd name="f112" fmla="val 317"/>
                        <a:gd name="f113" fmla="val 376"/>
                        <a:gd name="f114" fmla="val 281"/>
                        <a:gd name="f115" fmla="val 335"/>
                        <a:gd name="f116" fmla="val 244"/>
                        <a:gd name="f117" fmla="val 296"/>
                        <a:gd name="f118" fmla="val 206"/>
                        <a:gd name="f119" fmla="val 262"/>
                        <a:gd name="f120" fmla="val 167"/>
                        <a:gd name="f121" fmla="val 229"/>
                        <a:gd name="f122" fmla="val 127"/>
                        <a:gd name="f123" fmla="val 199"/>
                        <a:gd name="f124" fmla="val 89"/>
                        <a:gd name="f125" fmla="val 173"/>
                        <a:gd name="f126" fmla="val 50"/>
                        <a:gd name="f127" fmla="val 149"/>
                        <a:gd name="f128" fmla="val 12"/>
                        <a:gd name="f129" fmla="val 6"/>
                        <a:gd name="f130" fmla="val 122"/>
                        <a:gd name="f131" fmla="val 3"/>
                        <a:gd name="f132" fmla="val 114"/>
                        <a:gd name="f133" fmla="val 105"/>
                        <a:gd name="f134" fmla="val 93"/>
                        <a:gd name="f135" fmla="val 9"/>
                        <a:gd name="f136" fmla="+- 0 0 -90"/>
                        <a:gd name="f137" fmla="*/ f3 1 724"/>
                        <a:gd name="f138" fmla="*/ f4 1 2540"/>
                        <a:gd name="f139" fmla="val f5"/>
                        <a:gd name="f140" fmla="val f6"/>
                        <a:gd name="f141" fmla="val f7"/>
                        <a:gd name="f142" fmla="*/ f136 f0 1"/>
                        <a:gd name="f143" fmla="+- f141 0 f139"/>
                        <a:gd name="f144" fmla="+- f140 0 f139"/>
                        <a:gd name="f145" fmla="*/ f142 1 f2"/>
                        <a:gd name="f146" fmla="*/ f144 1 724"/>
                        <a:gd name="f147" fmla="*/ f143 1 2540"/>
                        <a:gd name="f148" fmla="*/ 724 f144 1"/>
                        <a:gd name="f149" fmla="*/ 0 f143 1"/>
                        <a:gd name="f150" fmla="*/ 715 f144 1"/>
                        <a:gd name="f151" fmla="*/ 2021 f143 1"/>
                        <a:gd name="f152" fmla="*/ 673 f144 1"/>
                        <a:gd name="f153" fmla="*/ 2030 f143 1"/>
                        <a:gd name="f154" fmla="*/ 629 f144 1"/>
                        <a:gd name="f155" fmla="*/ 2062 f143 1"/>
                        <a:gd name="f156" fmla="*/ 601 f144 1"/>
                        <a:gd name="f157" fmla="*/ 2110 f143 1"/>
                        <a:gd name="f158" fmla="*/ 599 f144 1"/>
                        <a:gd name="f159" fmla="*/ 2168 f143 1"/>
                        <a:gd name="f160" fmla="*/ 620 f144 1"/>
                        <a:gd name="f161" fmla="*/ 2220 f143 1"/>
                        <a:gd name="f162" fmla="*/ 662 f144 1"/>
                        <a:gd name="f163" fmla="*/ 2255 f143 1"/>
                        <a:gd name="f164" fmla="*/ 710 f144 1"/>
                        <a:gd name="f165" fmla="*/ 2270 f143 1"/>
                        <a:gd name="f166" fmla="*/ 2269 f143 1"/>
                        <a:gd name="f167" fmla="*/ 723 f144 1"/>
                        <a:gd name="f168" fmla="*/ 2540 f143 1"/>
                        <a:gd name="f169" fmla="*/ 709 f144 1"/>
                        <a:gd name="f170" fmla="*/ 638 f144 1"/>
                        <a:gd name="f171" fmla="*/ 2515 f143 1"/>
                        <a:gd name="f172" fmla="*/ 580 f144 1"/>
                        <a:gd name="f173" fmla="*/ 2466 f143 1"/>
                        <a:gd name="f174" fmla="*/ 535 f144 1"/>
                        <a:gd name="f175" fmla="*/ 2396 f143 1"/>
                        <a:gd name="f176" fmla="*/ 499 f144 1"/>
                        <a:gd name="f177" fmla="*/ 2305 f143 1"/>
                        <a:gd name="f178" fmla="*/ 474 f144 1"/>
                        <a:gd name="f179" fmla="*/ 2197 f143 1"/>
                        <a:gd name="f180" fmla="*/ 459 f144 1"/>
                        <a:gd name="f181" fmla="*/ 2073 f143 1"/>
                        <a:gd name="f182" fmla="*/ 453 f144 1"/>
                        <a:gd name="f183" fmla="*/ 1936 f143 1"/>
                        <a:gd name="f184" fmla="*/ 456 f144 1"/>
                        <a:gd name="f185" fmla="*/ 1789 f143 1"/>
                        <a:gd name="f186" fmla="*/ 468 f144 1"/>
                        <a:gd name="f187" fmla="*/ 1634 f143 1"/>
                        <a:gd name="f188" fmla="*/ 486 f144 1"/>
                        <a:gd name="f189" fmla="*/ 1473 f143 1"/>
                        <a:gd name="f190" fmla="*/ 512 f144 1"/>
                        <a:gd name="f191" fmla="*/ 1306 f143 1"/>
                        <a:gd name="f192" fmla="*/ 536 f144 1"/>
                        <a:gd name="f193" fmla="*/ 1130 f143 1"/>
                        <a:gd name="f194" fmla="*/ 537 f144 1"/>
                        <a:gd name="f195" fmla="*/ 967 f143 1"/>
                        <a:gd name="f196" fmla="*/ 521 f144 1"/>
                        <a:gd name="f197" fmla="*/ 821 f143 1"/>
                        <a:gd name="f198" fmla="*/ 489 f144 1"/>
                        <a:gd name="f199" fmla="*/ 688 f143 1"/>
                        <a:gd name="f200" fmla="*/ 442 f144 1"/>
                        <a:gd name="f201" fmla="*/ 571 f143 1"/>
                        <a:gd name="f202" fmla="*/ 384 f144 1"/>
                        <a:gd name="f203" fmla="*/ 467 f143 1"/>
                        <a:gd name="f204" fmla="*/ 317 f144 1"/>
                        <a:gd name="f205" fmla="*/ 376 f143 1"/>
                        <a:gd name="f206" fmla="*/ 244 f144 1"/>
                        <a:gd name="f207" fmla="*/ 296 f143 1"/>
                        <a:gd name="f208" fmla="*/ 167 f144 1"/>
                        <a:gd name="f209" fmla="*/ 229 f143 1"/>
                        <a:gd name="f210" fmla="*/ 89 f144 1"/>
                        <a:gd name="f211" fmla="*/ 173 f143 1"/>
                        <a:gd name="f212" fmla="*/ 12 f144 1"/>
                        <a:gd name="f213" fmla="*/ 127 f143 1"/>
                        <a:gd name="f214" fmla="*/ 3 f144 1"/>
                        <a:gd name="f215" fmla="*/ 114 f143 1"/>
                        <a:gd name="f216" fmla="*/ 0 f144 1"/>
                        <a:gd name="f217" fmla="*/ 93 f143 1"/>
                        <a:gd name="f218" fmla="*/ 13 f144 1"/>
                        <a:gd name="f219" fmla="*/ 6 f143 1"/>
                        <a:gd name="f220" fmla="+- f145 0 f1"/>
                        <a:gd name="f221" fmla="*/ f148 1 724"/>
                        <a:gd name="f222" fmla="*/ f149 1 2540"/>
                        <a:gd name="f223" fmla="*/ f150 1 724"/>
                        <a:gd name="f224" fmla="*/ f151 1 2540"/>
                        <a:gd name="f225" fmla="*/ f152 1 724"/>
                        <a:gd name="f226" fmla="*/ f153 1 2540"/>
                        <a:gd name="f227" fmla="*/ f154 1 724"/>
                        <a:gd name="f228" fmla="*/ f155 1 2540"/>
                        <a:gd name="f229" fmla="*/ f156 1 724"/>
                        <a:gd name="f230" fmla="*/ f157 1 2540"/>
                        <a:gd name="f231" fmla="*/ f158 1 724"/>
                        <a:gd name="f232" fmla="*/ f159 1 2540"/>
                        <a:gd name="f233" fmla="*/ f160 1 724"/>
                        <a:gd name="f234" fmla="*/ f161 1 2540"/>
                        <a:gd name="f235" fmla="*/ f162 1 724"/>
                        <a:gd name="f236" fmla="*/ f163 1 2540"/>
                        <a:gd name="f237" fmla="*/ f164 1 724"/>
                        <a:gd name="f238" fmla="*/ f165 1 2540"/>
                        <a:gd name="f239" fmla="*/ f166 1 2540"/>
                        <a:gd name="f240" fmla="*/ f167 1 724"/>
                        <a:gd name="f241" fmla="*/ f168 1 2540"/>
                        <a:gd name="f242" fmla="*/ f169 1 724"/>
                        <a:gd name="f243" fmla="*/ f170 1 724"/>
                        <a:gd name="f244" fmla="*/ f171 1 2540"/>
                        <a:gd name="f245" fmla="*/ f172 1 724"/>
                        <a:gd name="f246" fmla="*/ f173 1 2540"/>
                        <a:gd name="f247" fmla="*/ f174 1 724"/>
                        <a:gd name="f248" fmla="*/ f175 1 2540"/>
                        <a:gd name="f249" fmla="*/ f176 1 724"/>
                        <a:gd name="f250" fmla="*/ f177 1 2540"/>
                        <a:gd name="f251" fmla="*/ f178 1 724"/>
                        <a:gd name="f252" fmla="*/ f179 1 2540"/>
                        <a:gd name="f253" fmla="*/ f180 1 724"/>
                        <a:gd name="f254" fmla="*/ f181 1 2540"/>
                        <a:gd name="f255" fmla="*/ f182 1 724"/>
                        <a:gd name="f256" fmla="*/ f183 1 2540"/>
                        <a:gd name="f257" fmla="*/ f184 1 724"/>
                        <a:gd name="f258" fmla="*/ f185 1 2540"/>
                        <a:gd name="f259" fmla="*/ f186 1 724"/>
                        <a:gd name="f260" fmla="*/ f187 1 2540"/>
                        <a:gd name="f261" fmla="*/ f188 1 724"/>
                        <a:gd name="f262" fmla="*/ f189 1 2540"/>
                        <a:gd name="f263" fmla="*/ f190 1 724"/>
                        <a:gd name="f264" fmla="*/ f191 1 2540"/>
                        <a:gd name="f265" fmla="*/ f192 1 724"/>
                        <a:gd name="f266" fmla="*/ f193 1 2540"/>
                        <a:gd name="f267" fmla="*/ f194 1 724"/>
                        <a:gd name="f268" fmla="*/ f195 1 2540"/>
                        <a:gd name="f269" fmla="*/ f196 1 724"/>
                        <a:gd name="f270" fmla="*/ f197 1 2540"/>
                        <a:gd name="f271" fmla="*/ f198 1 724"/>
                        <a:gd name="f272" fmla="*/ f199 1 2540"/>
                        <a:gd name="f273" fmla="*/ f200 1 724"/>
                        <a:gd name="f274" fmla="*/ f201 1 2540"/>
                        <a:gd name="f275" fmla="*/ f202 1 724"/>
                        <a:gd name="f276" fmla="*/ f203 1 2540"/>
                        <a:gd name="f277" fmla="*/ f204 1 724"/>
                        <a:gd name="f278" fmla="*/ f205 1 2540"/>
                        <a:gd name="f279" fmla="*/ f206 1 724"/>
                        <a:gd name="f280" fmla="*/ f207 1 2540"/>
                        <a:gd name="f281" fmla="*/ f208 1 724"/>
                        <a:gd name="f282" fmla="*/ f209 1 2540"/>
                        <a:gd name="f283" fmla="*/ f210 1 724"/>
                        <a:gd name="f284" fmla="*/ f211 1 2540"/>
                        <a:gd name="f285" fmla="*/ f212 1 724"/>
                        <a:gd name="f286" fmla="*/ f213 1 2540"/>
                        <a:gd name="f287" fmla="*/ f214 1 724"/>
                        <a:gd name="f288" fmla="*/ f215 1 2540"/>
                        <a:gd name="f289" fmla="*/ f216 1 724"/>
                        <a:gd name="f290" fmla="*/ f217 1 2540"/>
                        <a:gd name="f291" fmla="*/ f218 1 724"/>
                        <a:gd name="f292" fmla="*/ f219 1 2540"/>
                        <a:gd name="f293" fmla="*/ 0 1 f146"/>
                        <a:gd name="f294" fmla="*/ f140 1 f146"/>
                        <a:gd name="f295" fmla="*/ 0 1 f147"/>
                        <a:gd name="f296" fmla="*/ f141 1 f147"/>
                        <a:gd name="f297" fmla="*/ f221 1 f146"/>
                        <a:gd name="f298" fmla="*/ f222 1 f147"/>
                        <a:gd name="f299" fmla="*/ f223 1 f146"/>
                        <a:gd name="f300" fmla="*/ f224 1 f147"/>
                        <a:gd name="f301" fmla="*/ f225 1 f146"/>
                        <a:gd name="f302" fmla="*/ f226 1 f147"/>
                        <a:gd name="f303" fmla="*/ f227 1 f146"/>
                        <a:gd name="f304" fmla="*/ f228 1 f147"/>
                        <a:gd name="f305" fmla="*/ f229 1 f146"/>
                        <a:gd name="f306" fmla="*/ f230 1 f147"/>
                        <a:gd name="f307" fmla="*/ f231 1 f146"/>
                        <a:gd name="f308" fmla="*/ f232 1 f147"/>
                        <a:gd name="f309" fmla="*/ f233 1 f146"/>
                        <a:gd name="f310" fmla="*/ f234 1 f147"/>
                        <a:gd name="f311" fmla="*/ f235 1 f146"/>
                        <a:gd name="f312" fmla="*/ f236 1 f147"/>
                        <a:gd name="f313" fmla="*/ f237 1 f146"/>
                        <a:gd name="f314" fmla="*/ f238 1 f147"/>
                        <a:gd name="f315" fmla="*/ f239 1 f147"/>
                        <a:gd name="f316" fmla="*/ f240 1 f146"/>
                        <a:gd name="f317" fmla="*/ f241 1 f147"/>
                        <a:gd name="f318" fmla="*/ f242 1 f146"/>
                        <a:gd name="f319" fmla="*/ f243 1 f146"/>
                        <a:gd name="f320" fmla="*/ f244 1 f147"/>
                        <a:gd name="f321" fmla="*/ f245 1 f146"/>
                        <a:gd name="f322" fmla="*/ f246 1 f147"/>
                        <a:gd name="f323" fmla="*/ f247 1 f146"/>
                        <a:gd name="f324" fmla="*/ f248 1 f147"/>
                        <a:gd name="f325" fmla="*/ f249 1 f146"/>
                        <a:gd name="f326" fmla="*/ f250 1 f147"/>
                        <a:gd name="f327" fmla="*/ f251 1 f146"/>
                        <a:gd name="f328" fmla="*/ f252 1 f147"/>
                        <a:gd name="f329" fmla="*/ f253 1 f146"/>
                        <a:gd name="f330" fmla="*/ f254 1 f147"/>
                        <a:gd name="f331" fmla="*/ f255 1 f146"/>
                        <a:gd name="f332" fmla="*/ f256 1 f147"/>
                        <a:gd name="f333" fmla="*/ f257 1 f146"/>
                        <a:gd name="f334" fmla="*/ f258 1 f147"/>
                        <a:gd name="f335" fmla="*/ f259 1 f146"/>
                        <a:gd name="f336" fmla="*/ f260 1 f147"/>
                        <a:gd name="f337" fmla="*/ f261 1 f146"/>
                        <a:gd name="f338" fmla="*/ f262 1 f147"/>
                        <a:gd name="f339" fmla="*/ f263 1 f146"/>
                        <a:gd name="f340" fmla="*/ f264 1 f147"/>
                        <a:gd name="f341" fmla="*/ f265 1 f146"/>
                        <a:gd name="f342" fmla="*/ f266 1 f147"/>
                        <a:gd name="f343" fmla="*/ f267 1 f146"/>
                        <a:gd name="f344" fmla="*/ f268 1 f147"/>
                        <a:gd name="f345" fmla="*/ f269 1 f146"/>
                        <a:gd name="f346" fmla="*/ f270 1 f147"/>
                        <a:gd name="f347" fmla="*/ f271 1 f146"/>
                        <a:gd name="f348" fmla="*/ f272 1 f147"/>
                        <a:gd name="f349" fmla="*/ f273 1 f146"/>
                        <a:gd name="f350" fmla="*/ f274 1 f147"/>
                        <a:gd name="f351" fmla="*/ f275 1 f146"/>
                        <a:gd name="f352" fmla="*/ f276 1 f147"/>
                        <a:gd name="f353" fmla="*/ f277 1 f146"/>
                        <a:gd name="f354" fmla="*/ f278 1 f147"/>
                        <a:gd name="f355" fmla="*/ f279 1 f146"/>
                        <a:gd name="f356" fmla="*/ f280 1 f147"/>
                        <a:gd name="f357" fmla="*/ f281 1 f146"/>
                        <a:gd name="f358" fmla="*/ f282 1 f147"/>
                        <a:gd name="f359" fmla="*/ f283 1 f146"/>
                        <a:gd name="f360" fmla="*/ f284 1 f147"/>
                        <a:gd name="f361" fmla="*/ f285 1 f146"/>
                        <a:gd name="f362" fmla="*/ f286 1 f147"/>
                        <a:gd name="f363" fmla="*/ f287 1 f146"/>
                        <a:gd name="f364" fmla="*/ f288 1 f147"/>
                        <a:gd name="f365" fmla="*/ f289 1 f146"/>
                        <a:gd name="f366" fmla="*/ f290 1 f147"/>
                        <a:gd name="f367" fmla="*/ f291 1 f146"/>
                        <a:gd name="f368" fmla="*/ f292 1 f147"/>
                        <a:gd name="f369" fmla="*/ f293 f137 1"/>
                        <a:gd name="f370" fmla="*/ f294 f137 1"/>
                        <a:gd name="f371" fmla="*/ f296 f138 1"/>
                        <a:gd name="f372" fmla="*/ f295 f138 1"/>
                        <a:gd name="f373" fmla="*/ f297 f137 1"/>
                        <a:gd name="f374" fmla="*/ f298 f138 1"/>
                        <a:gd name="f375" fmla="*/ f299 f137 1"/>
                        <a:gd name="f376" fmla="*/ f300 f138 1"/>
                        <a:gd name="f377" fmla="*/ f301 f137 1"/>
                        <a:gd name="f378" fmla="*/ f302 f138 1"/>
                        <a:gd name="f379" fmla="*/ f303 f137 1"/>
                        <a:gd name="f380" fmla="*/ f304 f138 1"/>
                        <a:gd name="f381" fmla="*/ f305 f137 1"/>
                        <a:gd name="f382" fmla="*/ f306 f138 1"/>
                        <a:gd name="f383" fmla="*/ f307 f137 1"/>
                        <a:gd name="f384" fmla="*/ f308 f138 1"/>
                        <a:gd name="f385" fmla="*/ f309 f137 1"/>
                        <a:gd name="f386" fmla="*/ f310 f138 1"/>
                        <a:gd name="f387" fmla="*/ f311 f137 1"/>
                        <a:gd name="f388" fmla="*/ f312 f138 1"/>
                        <a:gd name="f389" fmla="*/ f313 f137 1"/>
                        <a:gd name="f390" fmla="*/ f314 f138 1"/>
                        <a:gd name="f391" fmla="*/ f315 f138 1"/>
                        <a:gd name="f392" fmla="*/ f316 f137 1"/>
                        <a:gd name="f393" fmla="*/ f317 f138 1"/>
                        <a:gd name="f394" fmla="*/ f318 f137 1"/>
                        <a:gd name="f395" fmla="*/ f319 f137 1"/>
                        <a:gd name="f396" fmla="*/ f320 f138 1"/>
                        <a:gd name="f397" fmla="*/ f321 f137 1"/>
                        <a:gd name="f398" fmla="*/ f322 f138 1"/>
                        <a:gd name="f399" fmla="*/ f323 f137 1"/>
                        <a:gd name="f400" fmla="*/ f324 f138 1"/>
                        <a:gd name="f401" fmla="*/ f325 f137 1"/>
                        <a:gd name="f402" fmla="*/ f326 f138 1"/>
                        <a:gd name="f403" fmla="*/ f327 f137 1"/>
                        <a:gd name="f404" fmla="*/ f328 f138 1"/>
                        <a:gd name="f405" fmla="*/ f329 f137 1"/>
                        <a:gd name="f406" fmla="*/ f330 f138 1"/>
                        <a:gd name="f407" fmla="*/ f331 f137 1"/>
                        <a:gd name="f408" fmla="*/ f332 f138 1"/>
                        <a:gd name="f409" fmla="*/ f333 f137 1"/>
                        <a:gd name="f410" fmla="*/ f334 f138 1"/>
                        <a:gd name="f411" fmla="*/ f335 f137 1"/>
                        <a:gd name="f412" fmla="*/ f336 f138 1"/>
                        <a:gd name="f413" fmla="*/ f337 f137 1"/>
                        <a:gd name="f414" fmla="*/ f338 f138 1"/>
                        <a:gd name="f415" fmla="*/ f339 f137 1"/>
                        <a:gd name="f416" fmla="*/ f340 f138 1"/>
                        <a:gd name="f417" fmla="*/ f341 f137 1"/>
                        <a:gd name="f418" fmla="*/ f342 f138 1"/>
                        <a:gd name="f419" fmla="*/ f343 f137 1"/>
                        <a:gd name="f420" fmla="*/ f344 f138 1"/>
                        <a:gd name="f421" fmla="*/ f345 f137 1"/>
                        <a:gd name="f422" fmla="*/ f346 f138 1"/>
                        <a:gd name="f423" fmla="*/ f347 f137 1"/>
                        <a:gd name="f424" fmla="*/ f348 f138 1"/>
                        <a:gd name="f425" fmla="*/ f349 f137 1"/>
                        <a:gd name="f426" fmla="*/ f350 f138 1"/>
                        <a:gd name="f427" fmla="*/ f351 f137 1"/>
                        <a:gd name="f428" fmla="*/ f352 f138 1"/>
                        <a:gd name="f429" fmla="*/ f353 f137 1"/>
                        <a:gd name="f430" fmla="*/ f354 f138 1"/>
                        <a:gd name="f431" fmla="*/ f355 f137 1"/>
                        <a:gd name="f432" fmla="*/ f356 f138 1"/>
                        <a:gd name="f433" fmla="*/ f357 f137 1"/>
                        <a:gd name="f434" fmla="*/ f358 f138 1"/>
                        <a:gd name="f435" fmla="*/ f359 f137 1"/>
                        <a:gd name="f436" fmla="*/ f360 f138 1"/>
                        <a:gd name="f437" fmla="*/ f361 f137 1"/>
                        <a:gd name="f438" fmla="*/ f362 f138 1"/>
                        <a:gd name="f439" fmla="*/ f363 f137 1"/>
                        <a:gd name="f440" fmla="*/ f364 f138 1"/>
                        <a:gd name="f441" fmla="*/ f365 f137 1"/>
                        <a:gd name="f442" fmla="*/ f366 f138 1"/>
                        <a:gd name="f443" fmla="*/ f367 f137 1"/>
                        <a:gd name="f444" fmla="*/ f368 f138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20">
                          <a:pos x="f373" y="f374"/>
                        </a:cxn>
                        <a:cxn ang="f220">
                          <a:pos x="f375" y="f376"/>
                        </a:cxn>
                        <a:cxn ang="f220">
                          <a:pos x="f377" y="f378"/>
                        </a:cxn>
                        <a:cxn ang="f220">
                          <a:pos x="f379" y="f380"/>
                        </a:cxn>
                        <a:cxn ang="f220">
                          <a:pos x="f381" y="f382"/>
                        </a:cxn>
                        <a:cxn ang="f220">
                          <a:pos x="f383" y="f384"/>
                        </a:cxn>
                        <a:cxn ang="f220">
                          <a:pos x="f385" y="f386"/>
                        </a:cxn>
                        <a:cxn ang="f220">
                          <a:pos x="f387" y="f388"/>
                        </a:cxn>
                        <a:cxn ang="f220">
                          <a:pos x="f389" y="f390"/>
                        </a:cxn>
                        <a:cxn ang="f220">
                          <a:pos x="f373" y="f391"/>
                        </a:cxn>
                        <a:cxn ang="f220">
                          <a:pos x="f392" y="f393"/>
                        </a:cxn>
                        <a:cxn ang="f220">
                          <a:pos x="f394" y="f393"/>
                        </a:cxn>
                        <a:cxn ang="f220">
                          <a:pos x="f395" y="f396"/>
                        </a:cxn>
                        <a:cxn ang="f220">
                          <a:pos x="f397" y="f398"/>
                        </a:cxn>
                        <a:cxn ang="f220">
                          <a:pos x="f399" y="f400"/>
                        </a:cxn>
                        <a:cxn ang="f220">
                          <a:pos x="f401" y="f402"/>
                        </a:cxn>
                        <a:cxn ang="f220">
                          <a:pos x="f403" y="f404"/>
                        </a:cxn>
                        <a:cxn ang="f220">
                          <a:pos x="f405" y="f406"/>
                        </a:cxn>
                        <a:cxn ang="f220">
                          <a:pos x="f407" y="f408"/>
                        </a:cxn>
                        <a:cxn ang="f220">
                          <a:pos x="f409" y="f410"/>
                        </a:cxn>
                        <a:cxn ang="f220">
                          <a:pos x="f411" y="f412"/>
                        </a:cxn>
                        <a:cxn ang="f220">
                          <a:pos x="f413" y="f414"/>
                        </a:cxn>
                        <a:cxn ang="f220">
                          <a:pos x="f415" y="f416"/>
                        </a:cxn>
                        <a:cxn ang="f220">
                          <a:pos x="f417" y="f418"/>
                        </a:cxn>
                        <a:cxn ang="f220">
                          <a:pos x="f419" y="f420"/>
                        </a:cxn>
                        <a:cxn ang="f220">
                          <a:pos x="f421" y="f422"/>
                        </a:cxn>
                        <a:cxn ang="f220">
                          <a:pos x="f423" y="f424"/>
                        </a:cxn>
                        <a:cxn ang="f220">
                          <a:pos x="f425" y="f426"/>
                        </a:cxn>
                        <a:cxn ang="f220">
                          <a:pos x="f427" y="f428"/>
                        </a:cxn>
                        <a:cxn ang="f220">
                          <a:pos x="f429" y="f430"/>
                        </a:cxn>
                        <a:cxn ang="f220">
                          <a:pos x="f431" y="f432"/>
                        </a:cxn>
                        <a:cxn ang="f220">
                          <a:pos x="f433" y="f434"/>
                        </a:cxn>
                        <a:cxn ang="f220">
                          <a:pos x="f435" y="f436"/>
                        </a:cxn>
                        <a:cxn ang="f220">
                          <a:pos x="f437" y="f438"/>
                        </a:cxn>
                        <a:cxn ang="f220">
                          <a:pos x="f439" y="f440"/>
                        </a:cxn>
                        <a:cxn ang="f220">
                          <a:pos x="f441" y="f442"/>
                        </a:cxn>
                        <a:cxn ang="f220">
                          <a:pos x="f443" y="f444"/>
                        </a:cxn>
                      </a:cxnLst>
                      <a:rect l="f369" t="f372" r="f370" b="f371"/>
                      <a:pathLst>
                        <a:path w="724" h="2540">
                          <a:moveTo>
                            <a:pt x="f8" y="f5"/>
                          </a:moveTo>
                          <a:lnTo>
                            <a:pt x="f6" y="f5"/>
                          </a:lnTo>
                          <a:lnTo>
                            <a:pt x="f6" y="f9"/>
                          </a:lnTo>
                          <a:lnTo>
                            <a:pt x="f10" y="f11"/>
                          </a:lnTo>
                          <a:lnTo>
                            <a:pt x="f12" y="f9"/>
                          </a:lnTo>
                          <a:lnTo>
                            <a:pt x="f13" y="f14"/>
                          </a:lnTo>
                          <a:lnTo>
                            <a:pt x="f15" y="f16"/>
                          </a:lnTo>
                          <a:lnTo>
                            <a:pt x="f17" y="f18"/>
                          </a:lnTo>
                          <a:lnTo>
                            <a:pt x="f19" y="f20"/>
                          </a:lnTo>
                          <a:lnTo>
                            <a:pt x="f21" y="f22"/>
                          </a:lnTo>
                          <a:lnTo>
                            <a:pt x="f23" y="f24"/>
                          </a:lnTo>
                          <a:lnTo>
                            <a:pt x="f25" y="f26"/>
                          </a:lnTo>
                          <a:lnTo>
                            <a:pt x="f27" y="f28"/>
                          </a:lnTo>
                          <a:lnTo>
                            <a:pt x="f29" y="f30"/>
                          </a:lnTo>
                          <a:lnTo>
                            <a:pt x="f31" y="f32"/>
                          </a:lnTo>
                          <a:lnTo>
                            <a:pt x="f33" y="f34"/>
                          </a:lnTo>
                          <a:lnTo>
                            <a:pt x="f35" y="f36"/>
                          </a:lnTo>
                          <a:lnTo>
                            <a:pt x="f37" y="f38"/>
                          </a:lnTo>
                          <a:lnTo>
                            <a:pt x="f39" y="f38"/>
                          </a:lnTo>
                          <a:lnTo>
                            <a:pt x="f6" y="f40"/>
                          </a:lnTo>
                          <a:lnTo>
                            <a:pt x="f6" y="f7"/>
                          </a:lnTo>
                          <a:lnTo>
                            <a:pt x="f41" y="f7"/>
                          </a:lnTo>
                          <a:lnTo>
                            <a:pt x="f10" y="f42"/>
                          </a:lnTo>
                          <a:lnTo>
                            <a:pt x="f43" y="f7"/>
                          </a:lnTo>
                          <a:lnTo>
                            <a:pt x="f44" y="f45"/>
                          </a:lnTo>
                          <a:lnTo>
                            <a:pt x="f46" y="f47"/>
                          </a:lnTo>
                          <a:lnTo>
                            <a:pt x="f48" y="f49"/>
                          </a:lnTo>
                          <a:lnTo>
                            <a:pt x="f50" y="f51"/>
                          </a:lnTo>
                          <a:lnTo>
                            <a:pt x="f52" y="f53"/>
                          </a:lnTo>
                          <a:lnTo>
                            <a:pt x="f54" y="f55"/>
                          </a:lnTo>
                          <a:lnTo>
                            <a:pt x="f56" y="f57"/>
                          </a:lnTo>
                          <a:lnTo>
                            <a:pt x="f58" y="f59"/>
                          </a:lnTo>
                          <a:lnTo>
                            <a:pt x="f60" y="f61"/>
                          </a:lnTo>
                          <a:lnTo>
                            <a:pt x="f62" y="f63"/>
                          </a:lnTo>
                          <a:lnTo>
                            <a:pt x="f64" y="f65"/>
                          </a:lnTo>
                          <a:lnTo>
                            <a:pt x="f66" y="f67"/>
                          </a:lnTo>
                          <a:lnTo>
                            <a:pt x="f68" y="f69"/>
                          </a:lnTo>
                          <a:lnTo>
                            <a:pt x="f70" y="f71"/>
                          </a:lnTo>
                          <a:lnTo>
                            <a:pt x="f70" y="f72"/>
                          </a:lnTo>
                          <a:lnTo>
                            <a:pt x="f73" y="f74"/>
                          </a:lnTo>
                          <a:lnTo>
                            <a:pt x="f75" y="f76"/>
                          </a:lnTo>
                          <a:lnTo>
                            <a:pt x="f77" y="f78"/>
                          </a:lnTo>
                          <a:lnTo>
                            <a:pt x="f79" y="f80"/>
                          </a:lnTo>
                          <a:lnTo>
                            <a:pt x="f81" y="f82"/>
                          </a:lnTo>
                          <a:lnTo>
                            <a:pt x="f83" y="f84"/>
                          </a:lnTo>
                          <a:lnTo>
                            <a:pt x="f85" y="f86"/>
                          </a:lnTo>
                          <a:lnTo>
                            <a:pt x="f87" y="f88"/>
                          </a:lnTo>
                          <a:lnTo>
                            <a:pt x="f89" y="f90"/>
                          </a:lnTo>
                          <a:lnTo>
                            <a:pt x="f91" y="f92"/>
                          </a:lnTo>
                          <a:lnTo>
                            <a:pt x="f93" y="f94"/>
                          </a:lnTo>
                          <a:lnTo>
                            <a:pt x="f95" y="f96"/>
                          </a:lnTo>
                          <a:lnTo>
                            <a:pt x="f97" y="f98"/>
                          </a:lnTo>
                          <a:lnTo>
                            <a:pt x="f99" y="f100"/>
                          </a:lnTo>
                          <a:lnTo>
                            <a:pt x="f101" y="f35"/>
                          </a:lnTo>
                          <a:lnTo>
                            <a:pt x="f102" y="f103"/>
                          </a:lnTo>
                          <a:lnTo>
                            <a:pt x="f104" y="f105"/>
                          </a:lnTo>
                          <a:lnTo>
                            <a:pt x="f106" y="f107"/>
                          </a:lnTo>
                          <a:lnTo>
                            <a:pt x="f108" y="f109"/>
                          </a:lnTo>
                          <a:lnTo>
                            <a:pt x="f110" y="f111"/>
                          </a:lnTo>
                          <a:lnTo>
                            <a:pt x="f112" y="f113"/>
                          </a:lnTo>
                          <a:lnTo>
                            <a:pt x="f114" y="f115"/>
                          </a:lnTo>
                          <a:lnTo>
                            <a:pt x="f116" y="f117"/>
                          </a:lnTo>
                          <a:lnTo>
                            <a:pt x="f118" y="f119"/>
                          </a:lnTo>
                          <a:lnTo>
                            <a:pt x="f120" y="f121"/>
                          </a:lnTo>
                          <a:lnTo>
                            <a:pt x="f122" y="f123"/>
                          </a:lnTo>
                          <a:lnTo>
                            <a:pt x="f124" y="f125"/>
                          </a:lnTo>
                          <a:lnTo>
                            <a:pt x="f126" y="f127"/>
                          </a:lnTo>
                          <a:lnTo>
                            <a:pt x="f128" y="f122"/>
                          </a:lnTo>
                          <a:lnTo>
                            <a:pt x="f129" y="f130"/>
                          </a:lnTo>
                          <a:lnTo>
                            <a:pt x="f131" y="f132"/>
                          </a:lnTo>
                          <a:lnTo>
                            <a:pt x="f5" y="f133"/>
                          </a:lnTo>
                          <a:lnTo>
                            <a:pt x="f5" y="f134"/>
                          </a:lnTo>
                          <a:lnTo>
                            <a:pt x="f135" y="f129"/>
                          </a:lnTo>
                          <a:lnTo>
                            <a:pt x="f8" y="f129"/>
                          </a:lnTo>
                          <a:lnTo>
                            <a:pt x="f8" y="f5"/>
                          </a:lnTo>
                          <a:close/>
                        </a:path>
                      </a:pathLst>
                    </a:custGeom>
                    <a:solidFill>
                      <a:srgbClr val="FDB62D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3" name="Freeform 148"/>
                    <p:cNvSpPr/>
                    <p:nvPr/>
                  </p:nvSpPr>
                  <p:spPr>
                    <a:xfrm rot="5400013">
                      <a:off x="126512" y="403831"/>
                      <a:ext cx="237332" cy="221394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360"/>
                        <a:gd name="f3" fmla="val 180"/>
                        <a:gd name="f4" fmla="val w"/>
                        <a:gd name="f5" fmla="val h"/>
                        <a:gd name="f6" fmla="val 0"/>
                        <a:gd name="f7" fmla="val 529"/>
                        <a:gd name="f8" fmla="val 655"/>
                        <a:gd name="f9" fmla="val 264"/>
                        <a:gd name="f10" fmla="val 144"/>
                        <a:gd name="f11" fmla="val 238"/>
                        <a:gd name="f12" fmla="val 149"/>
                        <a:gd name="f13" fmla="val 213"/>
                        <a:gd name="f14" fmla="val 160"/>
                        <a:gd name="f15" fmla="val 192"/>
                        <a:gd name="f16" fmla="val 175"/>
                        <a:gd name="f17" fmla="val 174"/>
                        <a:gd name="f18" fmla="val 195"/>
                        <a:gd name="f19" fmla="val 161"/>
                        <a:gd name="f20" fmla="val 219"/>
                        <a:gd name="f21" fmla="val 154"/>
                        <a:gd name="f22" fmla="val 245"/>
                        <a:gd name="f23" fmla="val 152"/>
                        <a:gd name="f24" fmla="val 272"/>
                        <a:gd name="f25" fmla="val 157"/>
                        <a:gd name="f26" fmla="val 301"/>
                        <a:gd name="f27" fmla="val 166"/>
                        <a:gd name="f28" fmla="val 326"/>
                        <a:gd name="f29" fmla="val 182"/>
                        <a:gd name="f30" fmla="val 348"/>
                        <a:gd name="f31" fmla="val 201"/>
                        <a:gd name="f32" fmla="val 367"/>
                        <a:gd name="f33" fmla="val 224"/>
                        <a:gd name="f34" fmla="val 380"/>
                        <a:gd name="f35" fmla="val 250"/>
                        <a:gd name="f36" fmla="val 388"/>
                        <a:gd name="f37" fmla="val 277"/>
                        <a:gd name="f38" fmla="val 389"/>
                        <a:gd name="f39" fmla="val 304"/>
                        <a:gd name="f40" fmla="val 385"/>
                        <a:gd name="f41" fmla="val 328"/>
                        <a:gd name="f42" fmla="val 374"/>
                        <a:gd name="f43" fmla="val 351"/>
                        <a:gd name="f44" fmla="val 359"/>
                        <a:gd name="f45" fmla="val 368"/>
                        <a:gd name="f46" fmla="val 338"/>
                        <a:gd name="f47" fmla="val 381"/>
                        <a:gd name="f48" fmla="val 316"/>
                        <a:gd name="f49" fmla="val 289"/>
                        <a:gd name="f50" fmla="val 390"/>
                        <a:gd name="f51" fmla="val 261"/>
                        <a:gd name="f52" fmla="val 386"/>
                        <a:gd name="f53" fmla="val 233"/>
                        <a:gd name="f54" fmla="val 376"/>
                        <a:gd name="f55" fmla="val 207"/>
                        <a:gd name="f56" fmla="val 186"/>
                        <a:gd name="f57" fmla="val 340"/>
                        <a:gd name="f58" fmla="val 168"/>
                        <a:gd name="f59" fmla="val 318"/>
                        <a:gd name="f60" fmla="val 155"/>
                        <a:gd name="f61" fmla="val 293"/>
                        <a:gd name="f62" fmla="val 147"/>
                        <a:gd name="f63" fmla="val 9"/>
                        <a:gd name="f64" fmla="val 72"/>
                        <a:gd name="f65" fmla="val 26"/>
                        <a:gd name="f66" fmla="val 135"/>
                        <a:gd name="f67" fmla="val 45"/>
                        <a:gd name="f68" fmla="val 196"/>
                        <a:gd name="f69" fmla="val 56"/>
                        <a:gd name="f70" fmla="val 259"/>
                        <a:gd name="f71" fmla="val 62"/>
                        <a:gd name="f72" fmla="val 321"/>
                        <a:gd name="f73" fmla="val 60"/>
                        <a:gd name="f74" fmla="val 382"/>
                        <a:gd name="f75" fmla="val 55"/>
                        <a:gd name="f76" fmla="val 442"/>
                        <a:gd name="f77" fmla="val 46"/>
                        <a:gd name="f78" fmla="val 504"/>
                        <a:gd name="f79" fmla="val 31"/>
                        <a:gd name="f80" fmla="val 24"/>
                        <a:gd name="f81" fmla="val 79"/>
                        <a:gd name="f82" fmla="val 526"/>
                        <a:gd name="f83" fmla="val 145"/>
                        <a:gd name="f84" fmla="val 522"/>
                        <a:gd name="f85" fmla="val 209"/>
                        <a:gd name="f86" fmla="val 516"/>
                        <a:gd name="f87" fmla="val 270"/>
                        <a:gd name="f88" fmla="val 507"/>
                        <a:gd name="f89" fmla="val 327"/>
                        <a:gd name="f90" fmla="val 496"/>
                        <a:gd name="f91" fmla="val 483"/>
                        <a:gd name="f92" fmla="val 431"/>
                        <a:gd name="f93" fmla="val 467"/>
                        <a:gd name="f94" fmla="val 477"/>
                        <a:gd name="f95" fmla="val 449"/>
                        <a:gd name="f96" fmla="val 517"/>
                        <a:gd name="f97" fmla="val 428"/>
                        <a:gd name="f98" fmla="val 554"/>
                        <a:gd name="f99" fmla="val 404"/>
                        <a:gd name="f100" fmla="val 585"/>
                        <a:gd name="f101" fmla="val 377"/>
                        <a:gd name="f102" fmla="val 610"/>
                        <a:gd name="f103" fmla="val 631"/>
                        <a:gd name="f104" fmla="val 317"/>
                        <a:gd name="f105" fmla="val 645"/>
                        <a:gd name="f106" fmla="val 281"/>
                        <a:gd name="f107" fmla="val 652"/>
                        <a:gd name="f108" fmla="val 212"/>
                        <a:gd name="f109" fmla="val 644"/>
                        <a:gd name="f110" fmla="val 181"/>
                        <a:gd name="f111" fmla="val 153"/>
                        <a:gd name="f112" fmla="val 613"/>
                        <a:gd name="f113" fmla="val 127"/>
                        <a:gd name="f114" fmla="val 588"/>
                        <a:gd name="f115" fmla="val 105"/>
                        <a:gd name="f116" fmla="val 560"/>
                        <a:gd name="f117" fmla="val 84"/>
                        <a:gd name="f118" fmla="val 67"/>
                        <a:gd name="f119" fmla="val 490"/>
                        <a:gd name="f120" fmla="val 51"/>
                        <a:gd name="f121" fmla="val 38"/>
                        <a:gd name="f122" fmla="val 405"/>
                        <a:gd name="f123" fmla="val 356"/>
                        <a:gd name="f124" fmla="val 17"/>
                        <a:gd name="f125" fmla="val 306"/>
                        <a:gd name="f126" fmla="val 10"/>
                        <a:gd name="f127" fmla="val 254"/>
                        <a:gd name="f128" fmla="val 5"/>
                        <a:gd name="f129" fmla="val 199"/>
                        <a:gd name="f130" fmla="val 1"/>
                        <a:gd name="f131" fmla="val 143"/>
                        <a:gd name="f132" fmla="val 25"/>
                        <a:gd name="f133" fmla="val 4"/>
                        <a:gd name="f134" fmla="+- 0 0 -90"/>
                        <a:gd name="f135" fmla="*/ f4 1 529"/>
                        <a:gd name="f136" fmla="*/ f5 1 655"/>
                        <a:gd name="f137" fmla="val f6"/>
                        <a:gd name="f138" fmla="val f7"/>
                        <a:gd name="f139" fmla="val f8"/>
                        <a:gd name="f140" fmla="*/ f134 f0 1"/>
                        <a:gd name="f141" fmla="+- f139 0 f137"/>
                        <a:gd name="f142" fmla="+- f138 0 f137"/>
                        <a:gd name="f143" fmla="*/ f140 1 f3"/>
                        <a:gd name="f144" fmla="*/ f142 1 529"/>
                        <a:gd name="f145" fmla="*/ f141 1 655"/>
                        <a:gd name="f146" fmla="*/ 238 f142 1"/>
                        <a:gd name="f147" fmla="*/ 149 f141 1"/>
                        <a:gd name="f148" fmla="*/ 192 f142 1"/>
                        <a:gd name="f149" fmla="*/ 175 f141 1"/>
                        <a:gd name="f150" fmla="*/ 161 f142 1"/>
                        <a:gd name="f151" fmla="*/ 219 f141 1"/>
                        <a:gd name="f152" fmla="*/ 152 f142 1"/>
                        <a:gd name="f153" fmla="*/ 272 f141 1"/>
                        <a:gd name="f154" fmla="*/ 166 f142 1"/>
                        <a:gd name="f155" fmla="*/ 326 f141 1"/>
                        <a:gd name="f156" fmla="*/ 201 f142 1"/>
                        <a:gd name="f157" fmla="*/ 367 f141 1"/>
                        <a:gd name="f158" fmla="*/ 250 f142 1"/>
                        <a:gd name="f159" fmla="*/ 388 f141 1"/>
                        <a:gd name="f160" fmla="*/ 304 f142 1"/>
                        <a:gd name="f161" fmla="*/ 385 f141 1"/>
                        <a:gd name="f162" fmla="*/ 351 f142 1"/>
                        <a:gd name="f163" fmla="*/ 359 f141 1"/>
                        <a:gd name="f164" fmla="*/ 381 f142 1"/>
                        <a:gd name="f165" fmla="*/ 316 f141 1"/>
                        <a:gd name="f166" fmla="*/ 390 f142 1"/>
                        <a:gd name="f167" fmla="*/ 261 f141 1"/>
                        <a:gd name="f168" fmla="*/ 376 f142 1"/>
                        <a:gd name="f169" fmla="*/ 207 f141 1"/>
                        <a:gd name="f170" fmla="*/ 340 f142 1"/>
                        <a:gd name="f171" fmla="*/ 168 f141 1"/>
                        <a:gd name="f172" fmla="*/ 293 f142 1"/>
                        <a:gd name="f173" fmla="*/ 147 f141 1"/>
                        <a:gd name="f174" fmla="*/ 9 f142 1"/>
                        <a:gd name="f175" fmla="*/ 0 f141 1"/>
                        <a:gd name="f176" fmla="*/ 135 f142 1"/>
                        <a:gd name="f177" fmla="*/ 45 f141 1"/>
                        <a:gd name="f178" fmla="*/ 259 f142 1"/>
                        <a:gd name="f179" fmla="*/ 62 f141 1"/>
                        <a:gd name="f180" fmla="*/ 382 f142 1"/>
                        <a:gd name="f181" fmla="*/ 55 f141 1"/>
                        <a:gd name="f182" fmla="*/ 504 f142 1"/>
                        <a:gd name="f183" fmla="*/ 31 f141 1"/>
                        <a:gd name="f184" fmla="*/ 529 f142 1"/>
                        <a:gd name="f185" fmla="*/ 79 f141 1"/>
                        <a:gd name="f186" fmla="*/ 522 f142 1"/>
                        <a:gd name="f187" fmla="*/ 209 f141 1"/>
                        <a:gd name="f188" fmla="*/ 507 f142 1"/>
                        <a:gd name="f189" fmla="*/ 327 f141 1"/>
                        <a:gd name="f190" fmla="*/ 483 f142 1"/>
                        <a:gd name="f191" fmla="*/ 431 f141 1"/>
                        <a:gd name="f192" fmla="*/ 449 f142 1"/>
                        <a:gd name="f193" fmla="*/ 517 f141 1"/>
                        <a:gd name="f194" fmla="*/ 404 f142 1"/>
                        <a:gd name="f195" fmla="*/ 585 f141 1"/>
                        <a:gd name="f196" fmla="*/ 348 f142 1"/>
                        <a:gd name="f197" fmla="*/ 631 f141 1"/>
                        <a:gd name="f198" fmla="*/ 281 f142 1"/>
                        <a:gd name="f199" fmla="*/ 655 f141 1"/>
                        <a:gd name="f200" fmla="*/ 212 f142 1"/>
                        <a:gd name="f201" fmla="*/ 644 f141 1"/>
                        <a:gd name="f202" fmla="*/ 153 f142 1"/>
                        <a:gd name="f203" fmla="*/ 613 f141 1"/>
                        <a:gd name="f204" fmla="*/ 105 f142 1"/>
                        <a:gd name="f205" fmla="*/ 560 f141 1"/>
                        <a:gd name="f206" fmla="*/ 67 f142 1"/>
                        <a:gd name="f207" fmla="*/ 490 f141 1"/>
                        <a:gd name="f208" fmla="*/ 38 f142 1"/>
                        <a:gd name="f209" fmla="*/ 405 f141 1"/>
                        <a:gd name="f210" fmla="*/ 17 f142 1"/>
                        <a:gd name="f211" fmla="*/ 306 f141 1"/>
                        <a:gd name="f212" fmla="*/ 5 f142 1"/>
                        <a:gd name="f213" fmla="*/ 199 f141 1"/>
                        <a:gd name="f214" fmla="*/ 0 f142 1"/>
                        <a:gd name="f215" fmla="*/ 84 f141 1"/>
                        <a:gd name="f216" fmla="*/ 1 f142 1"/>
                        <a:gd name="f217" fmla="*/ 4 f141 1"/>
                        <a:gd name="f218" fmla="+- f143 0 f1"/>
                        <a:gd name="f219" fmla="*/ f146 1 529"/>
                        <a:gd name="f220" fmla="*/ f147 1 655"/>
                        <a:gd name="f221" fmla="*/ f148 1 529"/>
                        <a:gd name="f222" fmla="*/ f149 1 655"/>
                        <a:gd name="f223" fmla="*/ f150 1 529"/>
                        <a:gd name="f224" fmla="*/ f151 1 655"/>
                        <a:gd name="f225" fmla="*/ f152 1 529"/>
                        <a:gd name="f226" fmla="*/ f153 1 655"/>
                        <a:gd name="f227" fmla="*/ f154 1 529"/>
                        <a:gd name="f228" fmla="*/ f155 1 655"/>
                        <a:gd name="f229" fmla="*/ f156 1 529"/>
                        <a:gd name="f230" fmla="*/ f157 1 655"/>
                        <a:gd name="f231" fmla="*/ f158 1 529"/>
                        <a:gd name="f232" fmla="*/ f159 1 655"/>
                        <a:gd name="f233" fmla="*/ f160 1 529"/>
                        <a:gd name="f234" fmla="*/ f161 1 655"/>
                        <a:gd name="f235" fmla="*/ f162 1 529"/>
                        <a:gd name="f236" fmla="*/ f163 1 655"/>
                        <a:gd name="f237" fmla="*/ f164 1 529"/>
                        <a:gd name="f238" fmla="*/ f165 1 655"/>
                        <a:gd name="f239" fmla="*/ f166 1 529"/>
                        <a:gd name="f240" fmla="*/ f167 1 655"/>
                        <a:gd name="f241" fmla="*/ f168 1 529"/>
                        <a:gd name="f242" fmla="*/ f169 1 655"/>
                        <a:gd name="f243" fmla="*/ f170 1 529"/>
                        <a:gd name="f244" fmla="*/ f171 1 655"/>
                        <a:gd name="f245" fmla="*/ f172 1 529"/>
                        <a:gd name="f246" fmla="*/ f173 1 655"/>
                        <a:gd name="f247" fmla="*/ f174 1 529"/>
                        <a:gd name="f248" fmla="*/ f175 1 655"/>
                        <a:gd name="f249" fmla="*/ f176 1 529"/>
                        <a:gd name="f250" fmla="*/ f177 1 655"/>
                        <a:gd name="f251" fmla="*/ f178 1 529"/>
                        <a:gd name="f252" fmla="*/ f179 1 655"/>
                        <a:gd name="f253" fmla="*/ f180 1 529"/>
                        <a:gd name="f254" fmla="*/ f181 1 655"/>
                        <a:gd name="f255" fmla="*/ f182 1 529"/>
                        <a:gd name="f256" fmla="*/ f183 1 655"/>
                        <a:gd name="f257" fmla="*/ f184 1 529"/>
                        <a:gd name="f258" fmla="*/ f185 1 655"/>
                        <a:gd name="f259" fmla="*/ f186 1 529"/>
                        <a:gd name="f260" fmla="*/ f187 1 655"/>
                        <a:gd name="f261" fmla="*/ f188 1 529"/>
                        <a:gd name="f262" fmla="*/ f189 1 655"/>
                        <a:gd name="f263" fmla="*/ f190 1 529"/>
                        <a:gd name="f264" fmla="*/ f191 1 655"/>
                        <a:gd name="f265" fmla="*/ f192 1 529"/>
                        <a:gd name="f266" fmla="*/ f193 1 655"/>
                        <a:gd name="f267" fmla="*/ f194 1 529"/>
                        <a:gd name="f268" fmla="*/ f195 1 655"/>
                        <a:gd name="f269" fmla="*/ f196 1 529"/>
                        <a:gd name="f270" fmla="*/ f197 1 655"/>
                        <a:gd name="f271" fmla="*/ f198 1 529"/>
                        <a:gd name="f272" fmla="*/ f199 1 655"/>
                        <a:gd name="f273" fmla="*/ f200 1 529"/>
                        <a:gd name="f274" fmla="*/ f201 1 655"/>
                        <a:gd name="f275" fmla="*/ f202 1 529"/>
                        <a:gd name="f276" fmla="*/ f203 1 655"/>
                        <a:gd name="f277" fmla="*/ f204 1 529"/>
                        <a:gd name="f278" fmla="*/ f205 1 655"/>
                        <a:gd name="f279" fmla="*/ f206 1 529"/>
                        <a:gd name="f280" fmla="*/ f207 1 655"/>
                        <a:gd name="f281" fmla="*/ f208 1 529"/>
                        <a:gd name="f282" fmla="*/ f209 1 655"/>
                        <a:gd name="f283" fmla="*/ f210 1 529"/>
                        <a:gd name="f284" fmla="*/ f211 1 655"/>
                        <a:gd name="f285" fmla="*/ f212 1 529"/>
                        <a:gd name="f286" fmla="*/ f213 1 655"/>
                        <a:gd name="f287" fmla="*/ f214 1 529"/>
                        <a:gd name="f288" fmla="*/ f215 1 655"/>
                        <a:gd name="f289" fmla="*/ f216 1 529"/>
                        <a:gd name="f290" fmla="*/ f217 1 655"/>
                        <a:gd name="f291" fmla="*/ 0 1 f144"/>
                        <a:gd name="f292" fmla="*/ f138 1 f144"/>
                        <a:gd name="f293" fmla="*/ 0 1 f145"/>
                        <a:gd name="f294" fmla="*/ f139 1 f145"/>
                        <a:gd name="f295" fmla="*/ f219 1 f144"/>
                        <a:gd name="f296" fmla="*/ f220 1 f145"/>
                        <a:gd name="f297" fmla="*/ f221 1 f144"/>
                        <a:gd name="f298" fmla="*/ f222 1 f145"/>
                        <a:gd name="f299" fmla="*/ f223 1 f144"/>
                        <a:gd name="f300" fmla="*/ f224 1 f145"/>
                        <a:gd name="f301" fmla="*/ f225 1 f144"/>
                        <a:gd name="f302" fmla="*/ f226 1 f145"/>
                        <a:gd name="f303" fmla="*/ f227 1 f144"/>
                        <a:gd name="f304" fmla="*/ f228 1 f145"/>
                        <a:gd name="f305" fmla="*/ f229 1 f144"/>
                        <a:gd name="f306" fmla="*/ f230 1 f145"/>
                        <a:gd name="f307" fmla="*/ f231 1 f144"/>
                        <a:gd name="f308" fmla="*/ f232 1 f145"/>
                        <a:gd name="f309" fmla="*/ f233 1 f144"/>
                        <a:gd name="f310" fmla="*/ f234 1 f145"/>
                        <a:gd name="f311" fmla="*/ f235 1 f144"/>
                        <a:gd name="f312" fmla="*/ f236 1 f145"/>
                        <a:gd name="f313" fmla="*/ f237 1 f144"/>
                        <a:gd name="f314" fmla="*/ f238 1 f145"/>
                        <a:gd name="f315" fmla="*/ f239 1 f144"/>
                        <a:gd name="f316" fmla="*/ f240 1 f145"/>
                        <a:gd name="f317" fmla="*/ f241 1 f144"/>
                        <a:gd name="f318" fmla="*/ f242 1 f145"/>
                        <a:gd name="f319" fmla="*/ f243 1 f144"/>
                        <a:gd name="f320" fmla="*/ f244 1 f145"/>
                        <a:gd name="f321" fmla="*/ f245 1 f144"/>
                        <a:gd name="f322" fmla="*/ f246 1 f145"/>
                        <a:gd name="f323" fmla="*/ f247 1 f144"/>
                        <a:gd name="f324" fmla="*/ f248 1 f145"/>
                        <a:gd name="f325" fmla="*/ f249 1 f144"/>
                        <a:gd name="f326" fmla="*/ f250 1 f145"/>
                        <a:gd name="f327" fmla="*/ f251 1 f144"/>
                        <a:gd name="f328" fmla="*/ f252 1 f145"/>
                        <a:gd name="f329" fmla="*/ f253 1 f144"/>
                        <a:gd name="f330" fmla="*/ f254 1 f145"/>
                        <a:gd name="f331" fmla="*/ f255 1 f144"/>
                        <a:gd name="f332" fmla="*/ f256 1 f145"/>
                        <a:gd name="f333" fmla="*/ f257 1 f144"/>
                        <a:gd name="f334" fmla="*/ f258 1 f145"/>
                        <a:gd name="f335" fmla="*/ f259 1 f144"/>
                        <a:gd name="f336" fmla="*/ f260 1 f145"/>
                        <a:gd name="f337" fmla="*/ f261 1 f144"/>
                        <a:gd name="f338" fmla="*/ f262 1 f145"/>
                        <a:gd name="f339" fmla="*/ f263 1 f144"/>
                        <a:gd name="f340" fmla="*/ f264 1 f145"/>
                        <a:gd name="f341" fmla="*/ f265 1 f144"/>
                        <a:gd name="f342" fmla="*/ f266 1 f145"/>
                        <a:gd name="f343" fmla="*/ f267 1 f144"/>
                        <a:gd name="f344" fmla="*/ f268 1 f145"/>
                        <a:gd name="f345" fmla="*/ f269 1 f144"/>
                        <a:gd name="f346" fmla="*/ f270 1 f145"/>
                        <a:gd name="f347" fmla="*/ f271 1 f144"/>
                        <a:gd name="f348" fmla="*/ f272 1 f145"/>
                        <a:gd name="f349" fmla="*/ f273 1 f144"/>
                        <a:gd name="f350" fmla="*/ f274 1 f145"/>
                        <a:gd name="f351" fmla="*/ f275 1 f144"/>
                        <a:gd name="f352" fmla="*/ f276 1 f145"/>
                        <a:gd name="f353" fmla="*/ f277 1 f144"/>
                        <a:gd name="f354" fmla="*/ f278 1 f145"/>
                        <a:gd name="f355" fmla="*/ f279 1 f144"/>
                        <a:gd name="f356" fmla="*/ f280 1 f145"/>
                        <a:gd name="f357" fmla="*/ f281 1 f144"/>
                        <a:gd name="f358" fmla="*/ f282 1 f145"/>
                        <a:gd name="f359" fmla="*/ f283 1 f144"/>
                        <a:gd name="f360" fmla="*/ f284 1 f145"/>
                        <a:gd name="f361" fmla="*/ f285 1 f144"/>
                        <a:gd name="f362" fmla="*/ f286 1 f145"/>
                        <a:gd name="f363" fmla="*/ f287 1 f144"/>
                        <a:gd name="f364" fmla="*/ f288 1 f145"/>
                        <a:gd name="f365" fmla="*/ f289 1 f144"/>
                        <a:gd name="f366" fmla="*/ f290 1 f145"/>
                        <a:gd name="f367" fmla="*/ f291 f135 1"/>
                        <a:gd name="f368" fmla="*/ f292 f135 1"/>
                        <a:gd name="f369" fmla="*/ f294 f136 1"/>
                        <a:gd name="f370" fmla="*/ f293 f136 1"/>
                        <a:gd name="f371" fmla="*/ f295 f135 1"/>
                        <a:gd name="f372" fmla="*/ f296 f136 1"/>
                        <a:gd name="f373" fmla="*/ f297 f135 1"/>
                        <a:gd name="f374" fmla="*/ f298 f136 1"/>
                        <a:gd name="f375" fmla="*/ f299 f135 1"/>
                        <a:gd name="f376" fmla="*/ f300 f136 1"/>
                        <a:gd name="f377" fmla="*/ f301 f135 1"/>
                        <a:gd name="f378" fmla="*/ f302 f136 1"/>
                        <a:gd name="f379" fmla="*/ f303 f135 1"/>
                        <a:gd name="f380" fmla="*/ f304 f136 1"/>
                        <a:gd name="f381" fmla="*/ f305 f135 1"/>
                        <a:gd name="f382" fmla="*/ f306 f136 1"/>
                        <a:gd name="f383" fmla="*/ f307 f135 1"/>
                        <a:gd name="f384" fmla="*/ f308 f136 1"/>
                        <a:gd name="f385" fmla="*/ f309 f135 1"/>
                        <a:gd name="f386" fmla="*/ f310 f136 1"/>
                        <a:gd name="f387" fmla="*/ f311 f135 1"/>
                        <a:gd name="f388" fmla="*/ f312 f136 1"/>
                        <a:gd name="f389" fmla="*/ f313 f135 1"/>
                        <a:gd name="f390" fmla="*/ f314 f136 1"/>
                        <a:gd name="f391" fmla="*/ f315 f135 1"/>
                        <a:gd name="f392" fmla="*/ f316 f136 1"/>
                        <a:gd name="f393" fmla="*/ f317 f135 1"/>
                        <a:gd name="f394" fmla="*/ f318 f136 1"/>
                        <a:gd name="f395" fmla="*/ f319 f135 1"/>
                        <a:gd name="f396" fmla="*/ f320 f136 1"/>
                        <a:gd name="f397" fmla="*/ f321 f135 1"/>
                        <a:gd name="f398" fmla="*/ f322 f136 1"/>
                        <a:gd name="f399" fmla="*/ f323 f135 1"/>
                        <a:gd name="f400" fmla="*/ f324 f136 1"/>
                        <a:gd name="f401" fmla="*/ f325 f135 1"/>
                        <a:gd name="f402" fmla="*/ f326 f136 1"/>
                        <a:gd name="f403" fmla="*/ f327 f135 1"/>
                        <a:gd name="f404" fmla="*/ f328 f136 1"/>
                        <a:gd name="f405" fmla="*/ f329 f135 1"/>
                        <a:gd name="f406" fmla="*/ f330 f136 1"/>
                        <a:gd name="f407" fmla="*/ f331 f135 1"/>
                        <a:gd name="f408" fmla="*/ f332 f136 1"/>
                        <a:gd name="f409" fmla="*/ f333 f135 1"/>
                        <a:gd name="f410" fmla="*/ f334 f136 1"/>
                        <a:gd name="f411" fmla="*/ f335 f135 1"/>
                        <a:gd name="f412" fmla="*/ f336 f136 1"/>
                        <a:gd name="f413" fmla="*/ f337 f135 1"/>
                        <a:gd name="f414" fmla="*/ f338 f136 1"/>
                        <a:gd name="f415" fmla="*/ f339 f135 1"/>
                        <a:gd name="f416" fmla="*/ f340 f136 1"/>
                        <a:gd name="f417" fmla="*/ f341 f135 1"/>
                        <a:gd name="f418" fmla="*/ f342 f136 1"/>
                        <a:gd name="f419" fmla="*/ f343 f135 1"/>
                        <a:gd name="f420" fmla="*/ f344 f136 1"/>
                        <a:gd name="f421" fmla="*/ f345 f135 1"/>
                        <a:gd name="f422" fmla="*/ f346 f136 1"/>
                        <a:gd name="f423" fmla="*/ f347 f135 1"/>
                        <a:gd name="f424" fmla="*/ f348 f136 1"/>
                        <a:gd name="f425" fmla="*/ f349 f135 1"/>
                        <a:gd name="f426" fmla="*/ f350 f136 1"/>
                        <a:gd name="f427" fmla="*/ f351 f135 1"/>
                        <a:gd name="f428" fmla="*/ f352 f136 1"/>
                        <a:gd name="f429" fmla="*/ f353 f135 1"/>
                        <a:gd name="f430" fmla="*/ f354 f136 1"/>
                        <a:gd name="f431" fmla="*/ f355 f135 1"/>
                        <a:gd name="f432" fmla="*/ f356 f136 1"/>
                        <a:gd name="f433" fmla="*/ f357 f135 1"/>
                        <a:gd name="f434" fmla="*/ f358 f136 1"/>
                        <a:gd name="f435" fmla="*/ f359 f135 1"/>
                        <a:gd name="f436" fmla="*/ f360 f136 1"/>
                        <a:gd name="f437" fmla="*/ f361 f135 1"/>
                        <a:gd name="f438" fmla="*/ f362 f136 1"/>
                        <a:gd name="f439" fmla="*/ f363 f135 1"/>
                        <a:gd name="f440" fmla="*/ f364 f136 1"/>
                        <a:gd name="f441" fmla="*/ f365 f135 1"/>
                        <a:gd name="f442" fmla="*/ f366 f136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18">
                          <a:pos x="f371" y="f372"/>
                        </a:cxn>
                        <a:cxn ang="f218">
                          <a:pos x="f373" y="f374"/>
                        </a:cxn>
                        <a:cxn ang="f218">
                          <a:pos x="f375" y="f376"/>
                        </a:cxn>
                        <a:cxn ang="f218">
                          <a:pos x="f377" y="f378"/>
                        </a:cxn>
                        <a:cxn ang="f218">
                          <a:pos x="f379" y="f380"/>
                        </a:cxn>
                        <a:cxn ang="f218">
                          <a:pos x="f381" y="f382"/>
                        </a:cxn>
                        <a:cxn ang="f218">
                          <a:pos x="f383" y="f384"/>
                        </a:cxn>
                        <a:cxn ang="f218">
                          <a:pos x="f385" y="f386"/>
                        </a:cxn>
                        <a:cxn ang="f218">
                          <a:pos x="f387" y="f388"/>
                        </a:cxn>
                        <a:cxn ang="f218">
                          <a:pos x="f389" y="f390"/>
                        </a:cxn>
                        <a:cxn ang="f218">
                          <a:pos x="f391" y="f392"/>
                        </a:cxn>
                        <a:cxn ang="f218">
                          <a:pos x="f393" y="f394"/>
                        </a:cxn>
                        <a:cxn ang="f218">
                          <a:pos x="f395" y="f396"/>
                        </a:cxn>
                        <a:cxn ang="f218">
                          <a:pos x="f397" y="f398"/>
                        </a:cxn>
                        <a:cxn ang="f218">
                          <a:pos x="f399" y="f400"/>
                        </a:cxn>
                        <a:cxn ang="f218">
                          <a:pos x="f401" y="f402"/>
                        </a:cxn>
                        <a:cxn ang="f218">
                          <a:pos x="f403" y="f404"/>
                        </a:cxn>
                        <a:cxn ang="f218">
                          <a:pos x="f405" y="f406"/>
                        </a:cxn>
                        <a:cxn ang="f218">
                          <a:pos x="f407" y="f408"/>
                        </a:cxn>
                        <a:cxn ang="f218">
                          <a:pos x="f409" y="f410"/>
                        </a:cxn>
                        <a:cxn ang="f218">
                          <a:pos x="f411" y="f412"/>
                        </a:cxn>
                        <a:cxn ang="f218">
                          <a:pos x="f413" y="f414"/>
                        </a:cxn>
                        <a:cxn ang="f218">
                          <a:pos x="f415" y="f416"/>
                        </a:cxn>
                        <a:cxn ang="f218">
                          <a:pos x="f417" y="f418"/>
                        </a:cxn>
                        <a:cxn ang="f218">
                          <a:pos x="f419" y="f420"/>
                        </a:cxn>
                        <a:cxn ang="f218">
                          <a:pos x="f421" y="f422"/>
                        </a:cxn>
                        <a:cxn ang="f218">
                          <a:pos x="f423" y="f424"/>
                        </a:cxn>
                        <a:cxn ang="f218">
                          <a:pos x="f425" y="f426"/>
                        </a:cxn>
                        <a:cxn ang="f218">
                          <a:pos x="f427" y="f428"/>
                        </a:cxn>
                        <a:cxn ang="f218">
                          <a:pos x="f429" y="f430"/>
                        </a:cxn>
                        <a:cxn ang="f218">
                          <a:pos x="f431" y="f432"/>
                        </a:cxn>
                        <a:cxn ang="f218">
                          <a:pos x="f433" y="f434"/>
                        </a:cxn>
                        <a:cxn ang="f218">
                          <a:pos x="f435" y="f436"/>
                        </a:cxn>
                        <a:cxn ang="f218">
                          <a:pos x="f437" y="f438"/>
                        </a:cxn>
                        <a:cxn ang="f218">
                          <a:pos x="f439" y="f440"/>
                        </a:cxn>
                        <a:cxn ang="f218">
                          <a:pos x="f441" y="f442"/>
                        </a:cxn>
                      </a:cxnLst>
                      <a:rect l="f367" t="f370" r="f368" b="f369"/>
                      <a:pathLst>
                        <a:path w="529" h="655">
                          <a:moveTo>
                            <a:pt x="f9" y="f10"/>
                          </a:moveTo>
                          <a:lnTo>
                            <a:pt x="f11" y="f12"/>
                          </a:lnTo>
                          <a:lnTo>
                            <a:pt x="f13" y="f14"/>
                          </a:lnTo>
                          <a:lnTo>
                            <a:pt x="f15" y="f16"/>
                          </a:lnTo>
                          <a:lnTo>
                            <a:pt x="f17" y="f18"/>
                          </a:lnTo>
                          <a:lnTo>
                            <a:pt x="f19" y="f20"/>
                          </a:lnTo>
                          <a:lnTo>
                            <a:pt x="f21" y="f22"/>
                          </a:lnTo>
                          <a:lnTo>
                            <a:pt x="f23" y="f24"/>
                          </a:lnTo>
                          <a:lnTo>
                            <a:pt x="f25" y="f26"/>
                          </a:lnTo>
                          <a:lnTo>
                            <a:pt x="f27" y="f28"/>
                          </a:lnTo>
                          <a:lnTo>
                            <a:pt x="f29" y="f30"/>
                          </a:lnTo>
                          <a:lnTo>
                            <a:pt x="f31" y="f32"/>
                          </a:lnTo>
                          <a:lnTo>
                            <a:pt x="f33" y="f34"/>
                          </a:lnTo>
                          <a:lnTo>
                            <a:pt x="f35" y="f36"/>
                          </a:lnTo>
                          <a:lnTo>
                            <a:pt x="f37" y="f38"/>
                          </a:lnTo>
                          <a:lnTo>
                            <a:pt x="f39" y="f40"/>
                          </a:lnTo>
                          <a:lnTo>
                            <a:pt x="f41" y="f42"/>
                          </a:lnTo>
                          <a:lnTo>
                            <a:pt x="f43" y="f44"/>
                          </a:lnTo>
                          <a:lnTo>
                            <a:pt x="f45" y="f46"/>
                          </a:lnTo>
                          <a:lnTo>
                            <a:pt x="f47" y="f48"/>
                          </a:lnTo>
                          <a:lnTo>
                            <a:pt x="f38" y="f49"/>
                          </a:lnTo>
                          <a:lnTo>
                            <a:pt x="f50" y="f51"/>
                          </a:lnTo>
                          <a:lnTo>
                            <a:pt x="f52" y="f53"/>
                          </a:lnTo>
                          <a:lnTo>
                            <a:pt x="f54" y="f55"/>
                          </a:lnTo>
                          <a:lnTo>
                            <a:pt x="f2" y="f56"/>
                          </a:lnTo>
                          <a:lnTo>
                            <a:pt x="f57" y="f58"/>
                          </a:lnTo>
                          <a:lnTo>
                            <a:pt x="f59" y="f60"/>
                          </a:lnTo>
                          <a:lnTo>
                            <a:pt x="f61" y="f62"/>
                          </a:lnTo>
                          <a:lnTo>
                            <a:pt x="f9" y="f10"/>
                          </a:lnTo>
                          <a:close/>
                          <a:moveTo>
                            <a:pt x="f63" y="f6"/>
                          </a:moveTo>
                          <a:lnTo>
                            <a:pt x="f64" y="f65"/>
                          </a:lnTo>
                          <a:lnTo>
                            <a:pt x="f66" y="f67"/>
                          </a:lnTo>
                          <a:lnTo>
                            <a:pt x="f68" y="f69"/>
                          </a:lnTo>
                          <a:lnTo>
                            <a:pt x="f70" y="f71"/>
                          </a:lnTo>
                          <a:lnTo>
                            <a:pt x="f72" y="f73"/>
                          </a:lnTo>
                          <a:lnTo>
                            <a:pt x="f74" y="f75"/>
                          </a:lnTo>
                          <a:lnTo>
                            <a:pt x="f76" y="f77"/>
                          </a:lnTo>
                          <a:lnTo>
                            <a:pt x="f78" y="f79"/>
                          </a:lnTo>
                          <a:lnTo>
                            <a:pt x="f7" y="f80"/>
                          </a:lnTo>
                          <a:lnTo>
                            <a:pt x="f7" y="f81"/>
                          </a:lnTo>
                          <a:lnTo>
                            <a:pt x="f82" y="f83"/>
                          </a:lnTo>
                          <a:lnTo>
                            <a:pt x="f84" y="f85"/>
                          </a:lnTo>
                          <a:lnTo>
                            <a:pt x="f86" y="f87"/>
                          </a:lnTo>
                          <a:lnTo>
                            <a:pt x="f88" y="f89"/>
                          </a:lnTo>
                          <a:lnTo>
                            <a:pt x="f90" y="f47"/>
                          </a:lnTo>
                          <a:lnTo>
                            <a:pt x="f91" y="f92"/>
                          </a:lnTo>
                          <a:lnTo>
                            <a:pt x="f93" y="f94"/>
                          </a:lnTo>
                          <a:lnTo>
                            <a:pt x="f95" y="f96"/>
                          </a:lnTo>
                          <a:lnTo>
                            <a:pt x="f97" y="f98"/>
                          </a:lnTo>
                          <a:lnTo>
                            <a:pt x="f99" y="f100"/>
                          </a:lnTo>
                          <a:lnTo>
                            <a:pt x="f101" y="f102"/>
                          </a:lnTo>
                          <a:lnTo>
                            <a:pt x="f30" y="f103"/>
                          </a:lnTo>
                          <a:lnTo>
                            <a:pt x="f104" y="f105"/>
                          </a:lnTo>
                          <a:lnTo>
                            <a:pt x="f106" y="f8"/>
                          </a:lnTo>
                          <a:lnTo>
                            <a:pt x="f22" y="f107"/>
                          </a:lnTo>
                          <a:lnTo>
                            <a:pt x="f108" y="f109"/>
                          </a:lnTo>
                          <a:lnTo>
                            <a:pt x="f110" y="f103"/>
                          </a:lnTo>
                          <a:lnTo>
                            <a:pt x="f111" y="f112"/>
                          </a:lnTo>
                          <a:lnTo>
                            <a:pt x="f113" y="f114"/>
                          </a:lnTo>
                          <a:lnTo>
                            <a:pt x="f115" y="f116"/>
                          </a:lnTo>
                          <a:lnTo>
                            <a:pt x="f117" y="f82"/>
                          </a:lnTo>
                          <a:lnTo>
                            <a:pt x="f118" y="f119"/>
                          </a:lnTo>
                          <a:lnTo>
                            <a:pt x="f120" y="f95"/>
                          </a:lnTo>
                          <a:lnTo>
                            <a:pt x="f121" y="f122"/>
                          </a:lnTo>
                          <a:lnTo>
                            <a:pt x="f65" y="f123"/>
                          </a:lnTo>
                          <a:lnTo>
                            <a:pt x="f124" y="f125"/>
                          </a:lnTo>
                          <a:lnTo>
                            <a:pt x="f126" y="f127"/>
                          </a:lnTo>
                          <a:lnTo>
                            <a:pt x="f128" y="f129"/>
                          </a:lnTo>
                          <a:lnTo>
                            <a:pt x="f130" y="f131"/>
                          </a:lnTo>
                          <a:lnTo>
                            <a:pt x="f6" y="f117"/>
                          </a:lnTo>
                          <a:lnTo>
                            <a:pt x="f6" y="f132"/>
                          </a:lnTo>
                          <a:lnTo>
                            <a:pt x="f130" y="f133"/>
                          </a:lnTo>
                          <a:lnTo>
                            <a:pt x="f63" y="f6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4" name="Freeform 149"/>
                    <p:cNvSpPr/>
                    <p:nvPr/>
                  </p:nvSpPr>
                  <p:spPr>
                    <a:xfrm rot="5400013">
                      <a:off x="182368" y="347975"/>
                      <a:ext cx="125620" cy="221394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280"/>
                        <a:gd name="f7" fmla="val 655"/>
                        <a:gd name="f8" fmla="val 9"/>
                        <a:gd name="f9" fmla="val 72"/>
                        <a:gd name="f10" fmla="val 26"/>
                        <a:gd name="f11" fmla="val 135"/>
                        <a:gd name="f12" fmla="val 45"/>
                        <a:gd name="f13" fmla="val 196"/>
                        <a:gd name="f14" fmla="val 56"/>
                        <a:gd name="f15" fmla="val 259"/>
                        <a:gd name="f16" fmla="val 62"/>
                        <a:gd name="f17" fmla="val 145"/>
                        <a:gd name="f18" fmla="val 264"/>
                        <a:gd name="f19" fmla="val 144"/>
                        <a:gd name="f20" fmla="val 238"/>
                        <a:gd name="f21" fmla="val 149"/>
                        <a:gd name="f22" fmla="val 213"/>
                        <a:gd name="f23" fmla="val 160"/>
                        <a:gd name="f24" fmla="val 192"/>
                        <a:gd name="f25" fmla="val 175"/>
                        <a:gd name="f26" fmla="val 174"/>
                        <a:gd name="f27" fmla="val 195"/>
                        <a:gd name="f28" fmla="val 161"/>
                        <a:gd name="f29" fmla="val 219"/>
                        <a:gd name="f30" fmla="val 154"/>
                        <a:gd name="f31" fmla="val 245"/>
                        <a:gd name="f32" fmla="val 152"/>
                        <a:gd name="f33" fmla="val 272"/>
                        <a:gd name="f34" fmla="val 157"/>
                        <a:gd name="f35" fmla="val 301"/>
                        <a:gd name="f36" fmla="val 166"/>
                        <a:gd name="f37" fmla="val 326"/>
                        <a:gd name="f38" fmla="val 182"/>
                        <a:gd name="f39" fmla="val 348"/>
                        <a:gd name="f40" fmla="val 201"/>
                        <a:gd name="f41" fmla="val 367"/>
                        <a:gd name="f42" fmla="val 224"/>
                        <a:gd name="f43" fmla="val 380"/>
                        <a:gd name="f44" fmla="val 250"/>
                        <a:gd name="f45" fmla="val 388"/>
                        <a:gd name="f46" fmla="val 277"/>
                        <a:gd name="f47" fmla="val 389"/>
                        <a:gd name="f48" fmla="val 262"/>
                        <a:gd name="f49" fmla="val 226"/>
                        <a:gd name="f50" fmla="val 649"/>
                        <a:gd name="f51" fmla="val 194"/>
                        <a:gd name="f52" fmla="val 638"/>
                        <a:gd name="f53" fmla="val 164"/>
                        <a:gd name="f54" fmla="val 621"/>
                        <a:gd name="f55" fmla="val 136"/>
                        <a:gd name="f56" fmla="val 598"/>
                        <a:gd name="f57" fmla="val 111"/>
                        <a:gd name="f58" fmla="val 569"/>
                        <a:gd name="f59" fmla="val 90"/>
                        <a:gd name="f60" fmla="val 537"/>
                        <a:gd name="f61" fmla="val 71"/>
                        <a:gd name="f62" fmla="val 500"/>
                        <a:gd name="f63" fmla="val 55"/>
                        <a:gd name="f64" fmla="val 460"/>
                        <a:gd name="f65" fmla="val 40"/>
                        <a:gd name="f66" fmla="val 415"/>
                        <a:gd name="f67" fmla="val 29"/>
                        <a:gd name="f68" fmla="val 18"/>
                        <a:gd name="f69" fmla="val 316"/>
                        <a:gd name="f70" fmla="val 12"/>
                        <a:gd name="f71" fmla="val 5"/>
                        <a:gd name="f72" fmla="val 206"/>
                        <a:gd name="f73" fmla="val 2"/>
                        <a:gd name="f74" fmla="val 148"/>
                        <a:gd name="f75" fmla="val 88"/>
                        <a:gd name="f76" fmla="val 25"/>
                        <a:gd name="f77" fmla="val 1"/>
                        <a:gd name="f78" fmla="val 4"/>
                        <a:gd name="f79" fmla="+- 0 0 -90"/>
                        <a:gd name="f80" fmla="*/ f3 1 280"/>
                        <a:gd name="f81" fmla="*/ f4 1 655"/>
                        <a:gd name="f82" fmla="val f5"/>
                        <a:gd name="f83" fmla="val f6"/>
                        <a:gd name="f84" fmla="val f7"/>
                        <a:gd name="f85" fmla="*/ f79 f0 1"/>
                        <a:gd name="f86" fmla="+- f84 0 f82"/>
                        <a:gd name="f87" fmla="+- f83 0 f82"/>
                        <a:gd name="f88" fmla="*/ f85 1 f2"/>
                        <a:gd name="f89" fmla="*/ f87 1 280"/>
                        <a:gd name="f90" fmla="*/ f86 1 655"/>
                        <a:gd name="f91" fmla="*/ 9 f87 1"/>
                        <a:gd name="f92" fmla="*/ 0 f86 1"/>
                        <a:gd name="f93" fmla="*/ 72 f87 1"/>
                        <a:gd name="f94" fmla="*/ 26 f86 1"/>
                        <a:gd name="f95" fmla="*/ 135 f87 1"/>
                        <a:gd name="f96" fmla="*/ 45 f86 1"/>
                        <a:gd name="f97" fmla="*/ 196 f87 1"/>
                        <a:gd name="f98" fmla="*/ 56 f86 1"/>
                        <a:gd name="f99" fmla="*/ 259 f87 1"/>
                        <a:gd name="f100" fmla="*/ 62 f86 1"/>
                        <a:gd name="f101" fmla="*/ 280 f87 1"/>
                        <a:gd name="f102" fmla="*/ 145 f86 1"/>
                        <a:gd name="f103" fmla="*/ 264 f87 1"/>
                        <a:gd name="f104" fmla="*/ 144 f86 1"/>
                        <a:gd name="f105" fmla="*/ 238 f87 1"/>
                        <a:gd name="f106" fmla="*/ 149 f86 1"/>
                        <a:gd name="f107" fmla="*/ 213 f87 1"/>
                        <a:gd name="f108" fmla="*/ 160 f86 1"/>
                        <a:gd name="f109" fmla="*/ 192 f87 1"/>
                        <a:gd name="f110" fmla="*/ 175 f86 1"/>
                        <a:gd name="f111" fmla="*/ 174 f87 1"/>
                        <a:gd name="f112" fmla="*/ 195 f86 1"/>
                        <a:gd name="f113" fmla="*/ 161 f87 1"/>
                        <a:gd name="f114" fmla="*/ 219 f86 1"/>
                        <a:gd name="f115" fmla="*/ 154 f87 1"/>
                        <a:gd name="f116" fmla="*/ 245 f86 1"/>
                        <a:gd name="f117" fmla="*/ 152 f87 1"/>
                        <a:gd name="f118" fmla="*/ 272 f86 1"/>
                        <a:gd name="f119" fmla="*/ 157 f87 1"/>
                        <a:gd name="f120" fmla="*/ 301 f86 1"/>
                        <a:gd name="f121" fmla="*/ 166 f87 1"/>
                        <a:gd name="f122" fmla="*/ 326 f86 1"/>
                        <a:gd name="f123" fmla="*/ 182 f87 1"/>
                        <a:gd name="f124" fmla="*/ 348 f86 1"/>
                        <a:gd name="f125" fmla="*/ 201 f87 1"/>
                        <a:gd name="f126" fmla="*/ 367 f86 1"/>
                        <a:gd name="f127" fmla="*/ 224 f87 1"/>
                        <a:gd name="f128" fmla="*/ 380 f86 1"/>
                        <a:gd name="f129" fmla="*/ 250 f87 1"/>
                        <a:gd name="f130" fmla="*/ 388 f86 1"/>
                        <a:gd name="f131" fmla="*/ 277 f87 1"/>
                        <a:gd name="f132" fmla="*/ 389 f86 1"/>
                        <a:gd name="f133" fmla="*/ 655 f86 1"/>
                        <a:gd name="f134" fmla="*/ 262 f87 1"/>
                        <a:gd name="f135" fmla="*/ 226 f87 1"/>
                        <a:gd name="f136" fmla="*/ 649 f86 1"/>
                        <a:gd name="f137" fmla="*/ 194 f87 1"/>
                        <a:gd name="f138" fmla="*/ 638 f86 1"/>
                        <a:gd name="f139" fmla="*/ 164 f87 1"/>
                        <a:gd name="f140" fmla="*/ 621 f86 1"/>
                        <a:gd name="f141" fmla="*/ 136 f87 1"/>
                        <a:gd name="f142" fmla="*/ 598 f86 1"/>
                        <a:gd name="f143" fmla="*/ 111 f87 1"/>
                        <a:gd name="f144" fmla="*/ 569 f86 1"/>
                        <a:gd name="f145" fmla="*/ 90 f87 1"/>
                        <a:gd name="f146" fmla="*/ 537 f86 1"/>
                        <a:gd name="f147" fmla="*/ 71 f87 1"/>
                        <a:gd name="f148" fmla="*/ 500 f86 1"/>
                        <a:gd name="f149" fmla="*/ 55 f87 1"/>
                        <a:gd name="f150" fmla="*/ 460 f86 1"/>
                        <a:gd name="f151" fmla="*/ 40 f87 1"/>
                        <a:gd name="f152" fmla="*/ 415 f86 1"/>
                        <a:gd name="f153" fmla="*/ 29 f87 1"/>
                        <a:gd name="f154" fmla="*/ 18 f87 1"/>
                        <a:gd name="f155" fmla="*/ 316 f86 1"/>
                        <a:gd name="f156" fmla="*/ 12 f87 1"/>
                        <a:gd name="f157" fmla="*/ 262 f86 1"/>
                        <a:gd name="f158" fmla="*/ 5 f87 1"/>
                        <a:gd name="f159" fmla="*/ 206 f86 1"/>
                        <a:gd name="f160" fmla="*/ 2 f87 1"/>
                        <a:gd name="f161" fmla="*/ 148 f86 1"/>
                        <a:gd name="f162" fmla="*/ 0 f87 1"/>
                        <a:gd name="f163" fmla="*/ 88 f86 1"/>
                        <a:gd name="f164" fmla="*/ 25 f86 1"/>
                        <a:gd name="f165" fmla="*/ 1 f87 1"/>
                        <a:gd name="f166" fmla="*/ 4 f86 1"/>
                        <a:gd name="f167" fmla="+- f88 0 f1"/>
                        <a:gd name="f168" fmla="*/ f91 1 280"/>
                        <a:gd name="f169" fmla="*/ f92 1 655"/>
                        <a:gd name="f170" fmla="*/ f93 1 280"/>
                        <a:gd name="f171" fmla="*/ f94 1 655"/>
                        <a:gd name="f172" fmla="*/ f95 1 280"/>
                        <a:gd name="f173" fmla="*/ f96 1 655"/>
                        <a:gd name="f174" fmla="*/ f97 1 280"/>
                        <a:gd name="f175" fmla="*/ f98 1 655"/>
                        <a:gd name="f176" fmla="*/ f99 1 280"/>
                        <a:gd name="f177" fmla="*/ f100 1 655"/>
                        <a:gd name="f178" fmla="*/ f101 1 280"/>
                        <a:gd name="f179" fmla="*/ f102 1 655"/>
                        <a:gd name="f180" fmla="*/ f103 1 280"/>
                        <a:gd name="f181" fmla="*/ f104 1 655"/>
                        <a:gd name="f182" fmla="*/ f105 1 280"/>
                        <a:gd name="f183" fmla="*/ f106 1 655"/>
                        <a:gd name="f184" fmla="*/ f107 1 280"/>
                        <a:gd name="f185" fmla="*/ f108 1 655"/>
                        <a:gd name="f186" fmla="*/ f109 1 280"/>
                        <a:gd name="f187" fmla="*/ f110 1 655"/>
                        <a:gd name="f188" fmla="*/ f111 1 280"/>
                        <a:gd name="f189" fmla="*/ f112 1 655"/>
                        <a:gd name="f190" fmla="*/ f113 1 280"/>
                        <a:gd name="f191" fmla="*/ f114 1 655"/>
                        <a:gd name="f192" fmla="*/ f115 1 280"/>
                        <a:gd name="f193" fmla="*/ f116 1 655"/>
                        <a:gd name="f194" fmla="*/ f117 1 280"/>
                        <a:gd name="f195" fmla="*/ f118 1 655"/>
                        <a:gd name="f196" fmla="*/ f119 1 280"/>
                        <a:gd name="f197" fmla="*/ f120 1 655"/>
                        <a:gd name="f198" fmla="*/ f121 1 280"/>
                        <a:gd name="f199" fmla="*/ f122 1 655"/>
                        <a:gd name="f200" fmla="*/ f123 1 280"/>
                        <a:gd name="f201" fmla="*/ f124 1 655"/>
                        <a:gd name="f202" fmla="*/ f125 1 280"/>
                        <a:gd name="f203" fmla="*/ f126 1 655"/>
                        <a:gd name="f204" fmla="*/ f127 1 280"/>
                        <a:gd name="f205" fmla="*/ f128 1 655"/>
                        <a:gd name="f206" fmla="*/ f129 1 280"/>
                        <a:gd name="f207" fmla="*/ f130 1 655"/>
                        <a:gd name="f208" fmla="*/ f131 1 280"/>
                        <a:gd name="f209" fmla="*/ f132 1 655"/>
                        <a:gd name="f210" fmla="*/ f133 1 655"/>
                        <a:gd name="f211" fmla="*/ f134 1 280"/>
                        <a:gd name="f212" fmla="*/ f135 1 280"/>
                        <a:gd name="f213" fmla="*/ f136 1 655"/>
                        <a:gd name="f214" fmla="*/ f137 1 280"/>
                        <a:gd name="f215" fmla="*/ f138 1 655"/>
                        <a:gd name="f216" fmla="*/ f139 1 280"/>
                        <a:gd name="f217" fmla="*/ f140 1 655"/>
                        <a:gd name="f218" fmla="*/ f141 1 280"/>
                        <a:gd name="f219" fmla="*/ f142 1 655"/>
                        <a:gd name="f220" fmla="*/ f143 1 280"/>
                        <a:gd name="f221" fmla="*/ f144 1 655"/>
                        <a:gd name="f222" fmla="*/ f145 1 280"/>
                        <a:gd name="f223" fmla="*/ f146 1 655"/>
                        <a:gd name="f224" fmla="*/ f147 1 280"/>
                        <a:gd name="f225" fmla="*/ f148 1 655"/>
                        <a:gd name="f226" fmla="*/ f149 1 280"/>
                        <a:gd name="f227" fmla="*/ f150 1 655"/>
                        <a:gd name="f228" fmla="*/ f151 1 280"/>
                        <a:gd name="f229" fmla="*/ f152 1 655"/>
                        <a:gd name="f230" fmla="*/ f153 1 280"/>
                        <a:gd name="f231" fmla="*/ f154 1 280"/>
                        <a:gd name="f232" fmla="*/ f155 1 655"/>
                        <a:gd name="f233" fmla="*/ f156 1 280"/>
                        <a:gd name="f234" fmla="*/ f157 1 655"/>
                        <a:gd name="f235" fmla="*/ f158 1 280"/>
                        <a:gd name="f236" fmla="*/ f159 1 655"/>
                        <a:gd name="f237" fmla="*/ f160 1 280"/>
                        <a:gd name="f238" fmla="*/ f161 1 655"/>
                        <a:gd name="f239" fmla="*/ f162 1 280"/>
                        <a:gd name="f240" fmla="*/ f163 1 655"/>
                        <a:gd name="f241" fmla="*/ f164 1 655"/>
                        <a:gd name="f242" fmla="*/ f165 1 280"/>
                        <a:gd name="f243" fmla="*/ f166 1 655"/>
                        <a:gd name="f244" fmla="*/ 0 1 f89"/>
                        <a:gd name="f245" fmla="*/ f83 1 f89"/>
                        <a:gd name="f246" fmla="*/ 0 1 f90"/>
                        <a:gd name="f247" fmla="*/ f84 1 f90"/>
                        <a:gd name="f248" fmla="*/ f168 1 f89"/>
                        <a:gd name="f249" fmla="*/ f169 1 f90"/>
                        <a:gd name="f250" fmla="*/ f170 1 f89"/>
                        <a:gd name="f251" fmla="*/ f171 1 f90"/>
                        <a:gd name="f252" fmla="*/ f172 1 f89"/>
                        <a:gd name="f253" fmla="*/ f173 1 f90"/>
                        <a:gd name="f254" fmla="*/ f174 1 f89"/>
                        <a:gd name="f255" fmla="*/ f175 1 f90"/>
                        <a:gd name="f256" fmla="*/ f176 1 f89"/>
                        <a:gd name="f257" fmla="*/ f177 1 f90"/>
                        <a:gd name="f258" fmla="*/ f178 1 f89"/>
                        <a:gd name="f259" fmla="*/ f179 1 f90"/>
                        <a:gd name="f260" fmla="*/ f180 1 f89"/>
                        <a:gd name="f261" fmla="*/ f181 1 f90"/>
                        <a:gd name="f262" fmla="*/ f182 1 f89"/>
                        <a:gd name="f263" fmla="*/ f183 1 f90"/>
                        <a:gd name="f264" fmla="*/ f184 1 f89"/>
                        <a:gd name="f265" fmla="*/ f185 1 f90"/>
                        <a:gd name="f266" fmla="*/ f186 1 f89"/>
                        <a:gd name="f267" fmla="*/ f187 1 f90"/>
                        <a:gd name="f268" fmla="*/ f188 1 f89"/>
                        <a:gd name="f269" fmla="*/ f189 1 f90"/>
                        <a:gd name="f270" fmla="*/ f190 1 f89"/>
                        <a:gd name="f271" fmla="*/ f191 1 f90"/>
                        <a:gd name="f272" fmla="*/ f192 1 f89"/>
                        <a:gd name="f273" fmla="*/ f193 1 f90"/>
                        <a:gd name="f274" fmla="*/ f194 1 f89"/>
                        <a:gd name="f275" fmla="*/ f195 1 f90"/>
                        <a:gd name="f276" fmla="*/ f196 1 f89"/>
                        <a:gd name="f277" fmla="*/ f197 1 f90"/>
                        <a:gd name="f278" fmla="*/ f198 1 f89"/>
                        <a:gd name="f279" fmla="*/ f199 1 f90"/>
                        <a:gd name="f280" fmla="*/ f200 1 f89"/>
                        <a:gd name="f281" fmla="*/ f201 1 f90"/>
                        <a:gd name="f282" fmla="*/ f202 1 f89"/>
                        <a:gd name="f283" fmla="*/ f203 1 f90"/>
                        <a:gd name="f284" fmla="*/ f204 1 f89"/>
                        <a:gd name="f285" fmla="*/ f205 1 f90"/>
                        <a:gd name="f286" fmla="*/ f206 1 f89"/>
                        <a:gd name="f287" fmla="*/ f207 1 f90"/>
                        <a:gd name="f288" fmla="*/ f208 1 f89"/>
                        <a:gd name="f289" fmla="*/ f209 1 f90"/>
                        <a:gd name="f290" fmla="*/ f210 1 f90"/>
                        <a:gd name="f291" fmla="*/ f211 1 f89"/>
                        <a:gd name="f292" fmla="*/ f212 1 f89"/>
                        <a:gd name="f293" fmla="*/ f213 1 f90"/>
                        <a:gd name="f294" fmla="*/ f214 1 f89"/>
                        <a:gd name="f295" fmla="*/ f215 1 f90"/>
                        <a:gd name="f296" fmla="*/ f216 1 f89"/>
                        <a:gd name="f297" fmla="*/ f217 1 f90"/>
                        <a:gd name="f298" fmla="*/ f218 1 f89"/>
                        <a:gd name="f299" fmla="*/ f219 1 f90"/>
                        <a:gd name="f300" fmla="*/ f220 1 f89"/>
                        <a:gd name="f301" fmla="*/ f221 1 f90"/>
                        <a:gd name="f302" fmla="*/ f222 1 f89"/>
                        <a:gd name="f303" fmla="*/ f223 1 f90"/>
                        <a:gd name="f304" fmla="*/ f224 1 f89"/>
                        <a:gd name="f305" fmla="*/ f225 1 f90"/>
                        <a:gd name="f306" fmla="*/ f226 1 f89"/>
                        <a:gd name="f307" fmla="*/ f227 1 f90"/>
                        <a:gd name="f308" fmla="*/ f228 1 f89"/>
                        <a:gd name="f309" fmla="*/ f229 1 f90"/>
                        <a:gd name="f310" fmla="*/ f230 1 f89"/>
                        <a:gd name="f311" fmla="*/ f231 1 f89"/>
                        <a:gd name="f312" fmla="*/ f232 1 f90"/>
                        <a:gd name="f313" fmla="*/ f233 1 f89"/>
                        <a:gd name="f314" fmla="*/ f234 1 f90"/>
                        <a:gd name="f315" fmla="*/ f235 1 f89"/>
                        <a:gd name="f316" fmla="*/ f236 1 f90"/>
                        <a:gd name="f317" fmla="*/ f237 1 f89"/>
                        <a:gd name="f318" fmla="*/ f238 1 f90"/>
                        <a:gd name="f319" fmla="*/ f239 1 f89"/>
                        <a:gd name="f320" fmla="*/ f240 1 f90"/>
                        <a:gd name="f321" fmla="*/ f241 1 f90"/>
                        <a:gd name="f322" fmla="*/ f242 1 f89"/>
                        <a:gd name="f323" fmla="*/ f243 1 f90"/>
                        <a:gd name="f324" fmla="*/ f244 f80 1"/>
                        <a:gd name="f325" fmla="*/ f245 f80 1"/>
                        <a:gd name="f326" fmla="*/ f247 f81 1"/>
                        <a:gd name="f327" fmla="*/ f246 f81 1"/>
                        <a:gd name="f328" fmla="*/ f248 f80 1"/>
                        <a:gd name="f329" fmla="*/ f249 f81 1"/>
                        <a:gd name="f330" fmla="*/ f250 f80 1"/>
                        <a:gd name="f331" fmla="*/ f251 f81 1"/>
                        <a:gd name="f332" fmla="*/ f252 f80 1"/>
                        <a:gd name="f333" fmla="*/ f253 f81 1"/>
                        <a:gd name="f334" fmla="*/ f254 f80 1"/>
                        <a:gd name="f335" fmla="*/ f255 f81 1"/>
                        <a:gd name="f336" fmla="*/ f256 f80 1"/>
                        <a:gd name="f337" fmla="*/ f257 f81 1"/>
                        <a:gd name="f338" fmla="*/ f258 f80 1"/>
                        <a:gd name="f339" fmla="*/ f259 f81 1"/>
                        <a:gd name="f340" fmla="*/ f260 f80 1"/>
                        <a:gd name="f341" fmla="*/ f261 f81 1"/>
                        <a:gd name="f342" fmla="*/ f262 f80 1"/>
                        <a:gd name="f343" fmla="*/ f263 f81 1"/>
                        <a:gd name="f344" fmla="*/ f264 f80 1"/>
                        <a:gd name="f345" fmla="*/ f265 f81 1"/>
                        <a:gd name="f346" fmla="*/ f266 f80 1"/>
                        <a:gd name="f347" fmla="*/ f267 f81 1"/>
                        <a:gd name="f348" fmla="*/ f268 f80 1"/>
                        <a:gd name="f349" fmla="*/ f269 f81 1"/>
                        <a:gd name="f350" fmla="*/ f270 f80 1"/>
                        <a:gd name="f351" fmla="*/ f271 f81 1"/>
                        <a:gd name="f352" fmla="*/ f272 f80 1"/>
                        <a:gd name="f353" fmla="*/ f273 f81 1"/>
                        <a:gd name="f354" fmla="*/ f274 f80 1"/>
                        <a:gd name="f355" fmla="*/ f275 f81 1"/>
                        <a:gd name="f356" fmla="*/ f276 f80 1"/>
                        <a:gd name="f357" fmla="*/ f277 f81 1"/>
                        <a:gd name="f358" fmla="*/ f278 f80 1"/>
                        <a:gd name="f359" fmla="*/ f279 f81 1"/>
                        <a:gd name="f360" fmla="*/ f280 f80 1"/>
                        <a:gd name="f361" fmla="*/ f281 f81 1"/>
                        <a:gd name="f362" fmla="*/ f282 f80 1"/>
                        <a:gd name="f363" fmla="*/ f283 f81 1"/>
                        <a:gd name="f364" fmla="*/ f284 f80 1"/>
                        <a:gd name="f365" fmla="*/ f285 f81 1"/>
                        <a:gd name="f366" fmla="*/ f286 f80 1"/>
                        <a:gd name="f367" fmla="*/ f287 f81 1"/>
                        <a:gd name="f368" fmla="*/ f288 f80 1"/>
                        <a:gd name="f369" fmla="*/ f289 f81 1"/>
                        <a:gd name="f370" fmla="*/ f290 f81 1"/>
                        <a:gd name="f371" fmla="*/ f291 f80 1"/>
                        <a:gd name="f372" fmla="*/ f292 f80 1"/>
                        <a:gd name="f373" fmla="*/ f293 f81 1"/>
                        <a:gd name="f374" fmla="*/ f294 f80 1"/>
                        <a:gd name="f375" fmla="*/ f295 f81 1"/>
                        <a:gd name="f376" fmla="*/ f296 f80 1"/>
                        <a:gd name="f377" fmla="*/ f297 f81 1"/>
                        <a:gd name="f378" fmla="*/ f298 f80 1"/>
                        <a:gd name="f379" fmla="*/ f299 f81 1"/>
                        <a:gd name="f380" fmla="*/ f300 f80 1"/>
                        <a:gd name="f381" fmla="*/ f301 f81 1"/>
                        <a:gd name="f382" fmla="*/ f302 f80 1"/>
                        <a:gd name="f383" fmla="*/ f303 f81 1"/>
                        <a:gd name="f384" fmla="*/ f304 f80 1"/>
                        <a:gd name="f385" fmla="*/ f305 f81 1"/>
                        <a:gd name="f386" fmla="*/ f306 f80 1"/>
                        <a:gd name="f387" fmla="*/ f307 f81 1"/>
                        <a:gd name="f388" fmla="*/ f308 f80 1"/>
                        <a:gd name="f389" fmla="*/ f309 f81 1"/>
                        <a:gd name="f390" fmla="*/ f310 f80 1"/>
                        <a:gd name="f391" fmla="*/ f311 f80 1"/>
                        <a:gd name="f392" fmla="*/ f312 f81 1"/>
                        <a:gd name="f393" fmla="*/ f313 f80 1"/>
                        <a:gd name="f394" fmla="*/ f314 f81 1"/>
                        <a:gd name="f395" fmla="*/ f315 f80 1"/>
                        <a:gd name="f396" fmla="*/ f316 f81 1"/>
                        <a:gd name="f397" fmla="*/ f317 f80 1"/>
                        <a:gd name="f398" fmla="*/ f318 f81 1"/>
                        <a:gd name="f399" fmla="*/ f319 f80 1"/>
                        <a:gd name="f400" fmla="*/ f320 f81 1"/>
                        <a:gd name="f401" fmla="*/ f321 f81 1"/>
                        <a:gd name="f402" fmla="*/ f322 f80 1"/>
                        <a:gd name="f403" fmla="*/ f323 f81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167">
                          <a:pos x="f328" y="f329"/>
                        </a:cxn>
                        <a:cxn ang="f167">
                          <a:pos x="f330" y="f331"/>
                        </a:cxn>
                        <a:cxn ang="f167">
                          <a:pos x="f332" y="f333"/>
                        </a:cxn>
                        <a:cxn ang="f167">
                          <a:pos x="f334" y="f335"/>
                        </a:cxn>
                        <a:cxn ang="f167">
                          <a:pos x="f336" y="f337"/>
                        </a:cxn>
                        <a:cxn ang="f167">
                          <a:pos x="f338" y="f337"/>
                        </a:cxn>
                        <a:cxn ang="f167">
                          <a:pos x="f338" y="f339"/>
                        </a:cxn>
                        <a:cxn ang="f167">
                          <a:pos x="f340" y="f341"/>
                        </a:cxn>
                        <a:cxn ang="f167">
                          <a:pos x="f342" y="f343"/>
                        </a:cxn>
                        <a:cxn ang="f167">
                          <a:pos x="f344" y="f345"/>
                        </a:cxn>
                        <a:cxn ang="f167">
                          <a:pos x="f346" y="f347"/>
                        </a:cxn>
                        <a:cxn ang="f167">
                          <a:pos x="f348" y="f349"/>
                        </a:cxn>
                        <a:cxn ang="f167">
                          <a:pos x="f350" y="f351"/>
                        </a:cxn>
                        <a:cxn ang="f167">
                          <a:pos x="f352" y="f353"/>
                        </a:cxn>
                        <a:cxn ang="f167">
                          <a:pos x="f354" y="f355"/>
                        </a:cxn>
                        <a:cxn ang="f167">
                          <a:pos x="f356" y="f357"/>
                        </a:cxn>
                        <a:cxn ang="f167">
                          <a:pos x="f358" y="f359"/>
                        </a:cxn>
                        <a:cxn ang="f167">
                          <a:pos x="f360" y="f361"/>
                        </a:cxn>
                        <a:cxn ang="f167">
                          <a:pos x="f362" y="f363"/>
                        </a:cxn>
                        <a:cxn ang="f167">
                          <a:pos x="f364" y="f365"/>
                        </a:cxn>
                        <a:cxn ang="f167">
                          <a:pos x="f366" y="f367"/>
                        </a:cxn>
                        <a:cxn ang="f167">
                          <a:pos x="f368" y="f369"/>
                        </a:cxn>
                        <a:cxn ang="f167">
                          <a:pos x="f338" y="f369"/>
                        </a:cxn>
                        <a:cxn ang="f167">
                          <a:pos x="f338" y="f370"/>
                        </a:cxn>
                        <a:cxn ang="f167">
                          <a:pos x="f371" y="f370"/>
                        </a:cxn>
                        <a:cxn ang="f167">
                          <a:pos x="f372" y="f373"/>
                        </a:cxn>
                        <a:cxn ang="f167">
                          <a:pos x="f374" y="f375"/>
                        </a:cxn>
                        <a:cxn ang="f167">
                          <a:pos x="f376" y="f377"/>
                        </a:cxn>
                        <a:cxn ang="f167">
                          <a:pos x="f378" y="f379"/>
                        </a:cxn>
                        <a:cxn ang="f167">
                          <a:pos x="f380" y="f381"/>
                        </a:cxn>
                        <a:cxn ang="f167">
                          <a:pos x="f382" y="f383"/>
                        </a:cxn>
                        <a:cxn ang="f167">
                          <a:pos x="f384" y="f385"/>
                        </a:cxn>
                        <a:cxn ang="f167">
                          <a:pos x="f386" y="f387"/>
                        </a:cxn>
                        <a:cxn ang="f167">
                          <a:pos x="f388" y="f389"/>
                        </a:cxn>
                        <a:cxn ang="f167">
                          <a:pos x="f390" y="f363"/>
                        </a:cxn>
                        <a:cxn ang="f167">
                          <a:pos x="f391" y="f392"/>
                        </a:cxn>
                        <a:cxn ang="f167">
                          <a:pos x="f393" y="f394"/>
                        </a:cxn>
                        <a:cxn ang="f167">
                          <a:pos x="f395" y="f396"/>
                        </a:cxn>
                        <a:cxn ang="f167">
                          <a:pos x="f397" y="f398"/>
                        </a:cxn>
                        <a:cxn ang="f167">
                          <a:pos x="f399" y="f400"/>
                        </a:cxn>
                        <a:cxn ang="f167">
                          <a:pos x="f399" y="f401"/>
                        </a:cxn>
                        <a:cxn ang="f167">
                          <a:pos x="f402" y="f403"/>
                        </a:cxn>
                        <a:cxn ang="f167">
                          <a:pos x="f328" y="f329"/>
                        </a:cxn>
                      </a:cxnLst>
                      <a:rect l="f324" t="f327" r="f325" b="f326"/>
                      <a:pathLst>
                        <a:path w="280" h="655">
                          <a:moveTo>
                            <a:pt x="f8" y="f5"/>
                          </a:moveTo>
                          <a:lnTo>
                            <a:pt x="f9" y="f10"/>
                          </a:lnTo>
                          <a:lnTo>
                            <a:pt x="f11" y="f12"/>
                          </a:lnTo>
                          <a:lnTo>
                            <a:pt x="f13" y="f14"/>
                          </a:lnTo>
                          <a:lnTo>
                            <a:pt x="f15" y="f16"/>
                          </a:lnTo>
                          <a:lnTo>
                            <a:pt x="f6" y="f16"/>
                          </a:lnTo>
                          <a:lnTo>
                            <a:pt x="f6" y="f17"/>
                          </a:lnTo>
                          <a:lnTo>
                            <a:pt x="f18" y="f19"/>
                          </a:lnTo>
                          <a:lnTo>
                            <a:pt x="f20" y="f21"/>
                          </a:lnTo>
                          <a:lnTo>
                            <a:pt x="f22" y="f23"/>
                          </a:lnTo>
                          <a:lnTo>
                            <a:pt x="f24" y="f25"/>
                          </a:lnTo>
                          <a:lnTo>
                            <a:pt x="f26" y="f27"/>
                          </a:lnTo>
                          <a:lnTo>
                            <a:pt x="f28" y="f29"/>
                          </a:lnTo>
                          <a:lnTo>
                            <a:pt x="f30" y="f31"/>
                          </a:lnTo>
                          <a:lnTo>
                            <a:pt x="f32" y="f33"/>
                          </a:lnTo>
                          <a:lnTo>
                            <a:pt x="f34" y="f35"/>
                          </a:lnTo>
                          <a:lnTo>
                            <a:pt x="f36" y="f37"/>
                          </a:lnTo>
                          <a:lnTo>
                            <a:pt x="f38" y="f39"/>
                          </a:lnTo>
                          <a:lnTo>
                            <a:pt x="f40" y="f41"/>
                          </a:lnTo>
                          <a:lnTo>
                            <a:pt x="f42" y="f43"/>
                          </a:lnTo>
                          <a:lnTo>
                            <a:pt x="f44" y="f45"/>
                          </a:lnTo>
                          <a:lnTo>
                            <a:pt x="f46" y="f47"/>
                          </a:lnTo>
                          <a:lnTo>
                            <a:pt x="f6" y="f47"/>
                          </a:lnTo>
                          <a:lnTo>
                            <a:pt x="f6" y="f7"/>
                          </a:lnTo>
                          <a:lnTo>
                            <a:pt x="f48" y="f7"/>
                          </a:lnTo>
                          <a:lnTo>
                            <a:pt x="f49" y="f50"/>
                          </a:lnTo>
                          <a:lnTo>
                            <a:pt x="f51" y="f52"/>
                          </a:lnTo>
                          <a:lnTo>
                            <a:pt x="f53" y="f54"/>
                          </a:lnTo>
                          <a:lnTo>
                            <a:pt x="f55" y="f56"/>
                          </a:lnTo>
                          <a:lnTo>
                            <a:pt x="f57" y="f58"/>
                          </a:lnTo>
                          <a:lnTo>
                            <a:pt x="f59" y="f60"/>
                          </a:lnTo>
                          <a:lnTo>
                            <a:pt x="f61" y="f62"/>
                          </a:lnTo>
                          <a:lnTo>
                            <a:pt x="f63" y="f64"/>
                          </a:lnTo>
                          <a:lnTo>
                            <a:pt x="f65" y="f66"/>
                          </a:lnTo>
                          <a:lnTo>
                            <a:pt x="f67" y="f41"/>
                          </a:lnTo>
                          <a:lnTo>
                            <a:pt x="f68" y="f69"/>
                          </a:lnTo>
                          <a:lnTo>
                            <a:pt x="f70" y="f48"/>
                          </a:lnTo>
                          <a:lnTo>
                            <a:pt x="f71" y="f72"/>
                          </a:lnTo>
                          <a:lnTo>
                            <a:pt x="f73" y="f74"/>
                          </a:lnTo>
                          <a:lnTo>
                            <a:pt x="f5" y="f75"/>
                          </a:lnTo>
                          <a:lnTo>
                            <a:pt x="f5" y="f76"/>
                          </a:lnTo>
                          <a:lnTo>
                            <a:pt x="f77" y="f78"/>
                          </a:lnTo>
                          <a:lnTo>
                            <a:pt x="f8" y="f5"/>
                          </a:lnTo>
                          <a:close/>
                        </a:path>
                      </a:pathLst>
                    </a:custGeom>
                    <a:solidFill>
                      <a:srgbClr val="7F7F7F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</p:grpSp>
              <p:grpSp>
                <p:nvGrpSpPr>
                  <p:cNvPr id="15" name="群組 11"/>
                  <p:cNvGrpSpPr/>
                  <p:nvPr/>
                </p:nvGrpSpPr>
                <p:grpSpPr>
                  <a:xfrm>
                    <a:off x="654262" y="0"/>
                    <a:ext cx="929570" cy="970159"/>
                    <a:chOff x="654262" y="0"/>
                    <a:chExt cx="929570" cy="970159"/>
                  </a:xfrm>
                </p:grpSpPr>
                <p:sp>
                  <p:nvSpPr>
                    <p:cNvPr id="16" name="Rectangle 62"/>
                    <p:cNvSpPr/>
                    <p:nvPr/>
                  </p:nvSpPr>
                  <p:spPr>
                    <a:xfrm rot="5400013">
                      <a:off x="1035365" y="301185"/>
                      <a:ext cx="622724" cy="431633"/>
                    </a:xfrm>
                    <a:prstGeom prst="rect">
                      <a:avLst/>
                    </a:prstGeom>
                    <a:solidFill>
                      <a:srgbClr val="595959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7" name="Rectangle 63"/>
                    <p:cNvSpPr/>
                    <p:nvPr/>
                  </p:nvSpPr>
                  <p:spPr>
                    <a:xfrm rot="5400013">
                      <a:off x="1188802" y="147740"/>
                      <a:ext cx="315852" cy="431633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8" name="Freeform 150"/>
                    <p:cNvSpPr/>
                    <p:nvPr/>
                  </p:nvSpPr>
                  <p:spPr>
                    <a:xfrm rot="5400013">
                      <a:off x="1151280" y="404343"/>
                      <a:ext cx="640674" cy="224430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1428"/>
                        <a:gd name="f7" fmla="val 664"/>
                        <a:gd name="f8" fmla="val 1393"/>
                        <a:gd name="f9" fmla="val 1402"/>
                        <a:gd name="f10" fmla="val 4"/>
                        <a:gd name="f11" fmla="val 1411"/>
                        <a:gd name="f12" fmla="val 12"/>
                        <a:gd name="f13" fmla="val 1419"/>
                        <a:gd name="f14" fmla="val 26"/>
                        <a:gd name="f15" fmla="val 1424"/>
                        <a:gd name="f16" fmla="val 46"/>
                        <a:gd name="f17" fmla="val 525"/>
                        <a:gd name="f18" fmla="val 546"/>
                        <a:gd name="f19" fmla="val 1426"/>
                        <a:gd name="f20" fmla="val 568"/>
                        <a:gd name="f21" fmla="val 1418"/>
                        <a:gd name="f22" fmla="val 591"/>
                        <a:gd name="f23" fmla="val 1406"/>
                        <a:gd name="f24" fmla="val 612"/>
                        <a:gd name="f25" fmla="val 1390"/>
                        <a:gd name="f26" fmla="val 630"/>
                        <a:gd name="f27" fmla="val 1371"/>
                        <a:gd name="f28" fmla="val 646"/>
                        <a:gd name="f29" fmla="val 1350"/>
                        <a:gd name="f30" fmla="val 657"/>
                        <a:gd name="f31" fmla="val 1329"/>
                        <a:gd name="f32" fmla="val 1305"/>
                        <a:gd name="f33" fmla="val 1284"/>
                        <a:gd name="f34" fmla="val 1267"/>
                        <a:gd name="f35" fmla="val 1253"/>
                        <a:gd name="f36" fmla="val 1240"/>
                        <a:gd name="f37" fmla="val 1228"/>
                        <a:gd name="f38" fmla="val 593"/>
                        <a:gd name="f39" fmla="val 1217"/>
                        <a:gd name="f40" fmla="val 574"/>
                        <a:gd name="f41" fmla="val 1208"/>
                        <a:gd name="f42" fmla="val 557"/>
                        <a:gd name="f43" fmla="val 1196"/>
                        <a:gd name="f44" fmla="val 537"/>
                        <a:gd name="f45" fmla="val 1183"/>
                        <a:gd name="f46" fmla="val 1170"/>
                        <a:gd name="f47" fmla="val 520"/>
                        <a:gd name="f48" fmla="val 1156"/>
                        <a:gd name="f49" fmla="val 519"/>
                        <a:gd name="f50" fmla="val 1141"/>
                        <a:gd name="f51" fmla="val 523"/>
                        <a:gd name="f52" fmla="val 1127"/>
                        <a:gd name="f53" fmla="val 528"/>
                        <a:gd name="f54" fmla="val 1113"/>
                        <a:gd name="f55" fmla="val 533"/>
                        <a:gd name="f56" fmla="val 1097"/>
                        <a:gd name="f57" fmla="val 540"/>
                        <a:gd name="f58" fmla="val 1083"/>
                        <a:gd name="f59" fmla="val 544"/>
                        <a:gd name="f60" fmla="val 1067"/>
                        <a:gd name="f61" fmla="val 545"/>
                        <a:gd name="f62" fmla="val 1052"/>
                        <a:gd name="f63" fmla="val 541"/>
                        <a:gd name="f64" fmla="val 1038"/>
                        <a:gd name="f65" fmla="val 1022"/>
                        <a:gd name="f66" fmla="val 1007"/>
                        <a:gd name="f67" fmla="val 507"/>
                        <a:gd name="f68" fmla="val 990"/>
                        <a:gd name="f69" fmla="val 495"/>
                        <a:gd name="f70" fmla="val 970"/>
                        <a:gd name="f71" fmla="val 489"/>
                        <a:gd name="f72" fmla="val 954"/>
                        <a:gd name="f73" fmla="val 941"/>
                        <a:gd name="f74" fmla="val 493"/>
                        <a:gd name="f75" fmla="val 929"/>
                        <a:gd name="f76" fmla="val 498"/>
                        <a:gd name="f77" fmla="val 919"/>
                        <a:gd name="f78" fmla="val 908"/>
                        <a:gd name="f79" fmla="val 516"/>
                        <a:gd name="f80" fmla="val 897"/>
                        <a:gd name="f81" fmla="val 885"/>
                        <a:gd name="f82" fmla="val 863"/>
                        <a:gd name="f83" fmla="val 842"/>
                        <a:gd name="f84" fmla="val 822"/>
                        <a:gd name="f85" fmla="val 534"/>
                        <a:gd name="f86" fmla="val 802"/>
                        <a:gd name="f87" fmla="val 784"/>
                        <a:gd name="f88" fmla="val 512"/>
                        <a:gd name="f89" fmla="val 767"/>
                        <a:gd name="f90" fmla="val 499"/>
                        <a:gd name="f91" fmla="val 750"/>
                        <a:gd name="f92" fmla="val 485"/>
                        <a:gd name="f93" fmla="val 734"/>
                        <a:gd name="f94" fmla="val 472"/>
                        <a:gd name="f95" fmla="val 718"/>
                        <a:gd name="f96" fmla="val 461"/>
                        <a:gd name="f97" fmla="val 704"/>
                        <a:gd name="f98" fmla="val 456"/>
                        <a:gd name="f99" fmla="val 690"/>
                        <a:gd name="f100" fmla="val 455"/>
                        <a:gd name="f101" fmla="val 678"/>
                        <a:gd name="f102" fmla="val 460"/>
                        <a:gd name="f103" fmla="val 478"/>
                        <a:gd name="f104" fmla="val 636"/>
                        <a:gd name="f105" fmla="val 500"/>
                        <a:gd name="f106" fmla="val 615"/>
                        <a:gd name="f107" fmla="val 594"/>
                        <a:gd name="f108" fmla="val 550"/>
                        <a:gd name="f109" fmla="val 572"/>
                        <a:gd name="f110" fmla="val 575"/>
                        <a:gd name="f111" fmla="val 597"/>
                        <a:gd name="f112" fmla="val 527"/>
                        <a:gd name="f113" fmla="val 616"/>
                        <a:gd name="f114" fmla="val 504"/>
                        <a:gd name="f115" fmla="val 629"/>
                        <a:gd name="f116" fmla="val 479"/>
                        <a:gd name="f117" fmla="val 635"/>
                        <a:gd name="f118" fmla="val 434"/>
                        <a:gd name="f119" fmla="val 631"/>
                        <a:gd name="f120" fmla="val 416"/>
                        <a:gd name="f121" fmla="val 622"/>
                        <a:gd name="f122" fmla="val 398"/>
                        <a:gd name="f123" fmla="val 610"/>
                        <a:gd name="f124" fmla="val 382"/>
                        <a:gd name="f125" fmla="val 596"/>
                        <a:gd name="f126" fmla="val 366"/>
                        <a:gd name="f127" fmla="val 580"/>
                        <a:gd name="f128" fmla="val 351"/>
                        <a:gd name="f129" fmla="val 565"/>
                        <a:gd name="f130" fmla="val 336"/>
                        <a:gd name="f131" fmla="val 322"/>
                        <a:gd name="f132" fmla="val 307"/>
                        <a:gd name="f133" fmla="val 292"/>
                        <a:gd name="f134" fmla="val 275"/>
                        <a:gd name="f135" fmla="val 258"/>
                        <a:gd name="f136" fmla="val 237"/>
                        <a:gd name="f137" fmla="val 529"/>
                        <a:gd name="f138" fmla="val 218"/>
                        <a:gd name="f139" fmla="val 530"/>
                        <a:gd name="f140" fmla="val 201"/>
                        <a:gd name="f141" fmla="val 184"/>
                        <a:gd name="f142" fmla="val 166"/>
                        <a:gd name="f143" fmla="val 148"/>
                        <a:gd name="f144" fmla="val 125"/>
                        <a:gd name="f145" fmla="val 111"/>
                        <a:gd name="f146" fmla="val 536"/>
                        <a:gd name="f147" fmla="val 100"/>
                        <a:gd name="f148" fmla="val 93"/>
                        <a:gd name="f149" fmla="val 551"/>
                        <a:gd name="f150" fmla="val 85"/>
                        <a:gd name="f151" fmla="val 559"/>
                        <a:gd name="f152" fmla="val 76"/>
                        <a:gd name="f153" fmla="val 567"/>
                        <a:gd name="f154" fmla="val 66"/>
                        <a:gd name="f155" fmla="val 53"/>
                        <a:gd name="f156" fmla="val 578"/>
                        <a:gd name="f157" fmla="val 36"/>
                        <a:gd name="f158" fmla="val 579"/>
                        <a:gd name="f159" fmla="val 27"/>
                        <a:gd name="f160" fmla="val 576"/>
                        <a:gd name="f161" fmla="val 21"/>
                        <a:gd name="f162" fmla="val 14"/>
                        <a:gd name="f163" fmla="val 558"/>
                        <a:gd name="f164" fmla="val 9"/>
                        <a:gd name="f165" fmla="val 5"/>
                        <a:gd name="f166" fmla="val 2"/>
                        <a:gd name="f167" fmla="val 11"/>
                        <a:gd name="f168" fmla="val 37"/>
                        <a:gd name="f169" fmla="val 24"/>
                        <a:gd name="f170" fmla="val 29"/>
                        <a:gd name="f171" fmla="val 40"/>
                        <a:gd name="f172" fmla="val 23"/>
                        <a:gd name="f173" fmla="val 60"/>
                        <a:gd name="f174" fmla="val 19"/>
                        <a:gd name="f175" fmla="val 82"/>
                        <a:gd name="f176" fmla="val 16"/>
                        <a:gd name="f177" fmla="val 108"/>
                        <a:gd name="f178" fmla="val 13"/>
                        <a:gd name="f179" fmla="val 136"/>
                        <a:gd name="f180" fmla="val 163"/>
                        <a:gd name="f181" fmla="val 191"/>
                        <a:gd name="f182" fmla="val 217"/>
                        <a:gd name="f183" fmla="val 242"/>
                        <a:gd name="f184" fmla="val 263"/>
                        <a:gd name="f185" fmla="val 279"/>
                        <a:gd name="f186" fmla="val 15"/>
                        <a:gd name="f187" fmla="val 17"/>
                        <a:gd name="f188" fmla="val 760"/>
                        <a:gd name="f189" fmla="val 20"/>
                        <a:gd name="f190" fmla="val 999"/>
                        <a:gd name="f191" fmla="val 1024"/>
                        <a:gd name="f192" fmla="val 1084"/>
                        <a:gd name="f193" fmla="val 1115"/>
                        <a:gd name="f194" fmla="val 1147"/>
                        <a:gd name="f195" fmla="val 1178"/>
                        <a:gd name="f196" fmla="val 1207"/>
                        <a:gd name="f197" fmla="val 1233"/>
                        <a:gd name="f198" fmla="val 1255"/>
                        <a:gd name="f199" fmla="val 1261"/>
                        <a:gd name="f200" fmla="val 1268"/>
                        <a:gd name="f201" fmla="val 1278"/>
                        <a:gd name="f202" fmla="val 1288"/>
                        <a:gd name="f203" fmla="val 28"/>
                        <a:gd name="f204" fmla="val 1299"/>
                        <a:gd name="f205" fmla="val 30"/>
                        <a:gd name="f206" fmla="val 1309"/>
                        <a:gd name="f207" fmla="val 1321"/>
                        <a:gd name="f208" fmla="val 1334"/>
                        <a:gd name="f209" fmla="val 1346"/>
                        <a:gd name="f210" fmla="val 1359"/>
                        <a:gd name="f211" fmla="val 8"/>
                        <a:gd name="f212" fmla="val 1382"/>
                        <a:gd name="f213" fmla="+- 0 0 -90"/>
                        <a:gd name="f214" fmla="*/ f3 1 1428"/>
                        <a:gd name="f215" fmla="*/ f4 1 664"/>
                        <a:gd name="f216" fmla="val f5"/>
                        <a:gd name="f217" fmla="val f6"/>
                        <a:gd name="f218" fmla="val f7"/>
                        <a:gd name="f219" fmla="*/ f213 f0 1"/>
                        <a:gd name="f220" fmla="+- f218 0 f216"/>
                        <a:gd name="f221" fmla="+- f217 0 f216"/>
                        <a:gd name="f222" fmla="*/ f219 1 f2"/>
                        <a:gd name="f223" fmla="*/ f221 1 1428"/>
                        <a:gd name="f224" fmla="*/ f220 1 664"/>
                        <a:gd name="f225" fmla="*/ 1411 f221 1"/>
                        <a:gd name="f226" fmla="*/ 12 f220 1"/>
                        <a:gd name="f227" fmla="*/ 1424 f221 1"/>
                        <a:gd name="f228" fmla="*/ 525 f220 1"/>
                        <a:gd name="f229" fmla="*/ 1418 f221 1"/>
                        <a:gd name="f230" fmla="*/ 591 f220 1"/>
                        <a:gd name="f231" fmla="*/ 1371 f221 1"/>
                        <a:gd name="f232" fmla="*/ 646 f220 1"/>
                        <a:gd name="f233" fmla="*/ 1305 f221 1"/>
                        <a:gd name="f234" fmla="*/ 664 f220 1"/>
                        <a:gd name="f235" fmla="*/ 1253 f221 1"/>
                        <a:gd name="f236" fmla="*/ 630 f220 1"/>
                        <a:gd name="f237" fmla="*/ 1217 f221 1"/>
                        <a:gd name="f238" fmla="*/ 574 f220 1"/>
                        <a:gd name="f239" fmla="*/ 1183 f221 1"/>
                        <a:gd name="f240" fmla="*/ 1141 f221 1"/>
                        <a:gd name="f241" fmla="*/ 523 f220 1"/>
                        <a:gd name="f242" fmla="*/ 1097 f221 1"/>
                        <a:gd name="f243" fmla="*/ 540 f220 1"/>
                        <a:gd name="f244" fmla="*/ 1052 f221 1"/>
                        <a:gd name="f245" fmla="*/ 541 f220 1"/>
                        <a:gd name="f246" fmla="*/ 1007 f221 1"/>
                        <a:gd name="f247" fmla="*/ 507 f220 1"/>
                        <a:gd name="f248" fmla="*/ 954 f221 1"/>
                        <a:gd name="f249" fmla="*/ 489 f220 1"/>
                        <a:gd name="f250" fmla="*/ 919 f221 1"/>
                        <a:gd name="f251" fmla="*/ 885 f221 1"/>
                        <a:gd name="f252" fmla="*/ 533 f220 1"/>
                        <a:gd name="f253" fmla="*/ 822 f221 1"/>
                        <a:gd name="f254" fmla="*/ 534 f220 1"/>
                        <a:gd name="f255" fmla="*/ 767 f221 1"/>
                        <a:gd name="f256" fmla="*/ 499 f220 1"/>
                        <a:gd name="f257" fmla="*/ 718 f221 1"/>
                        <a:gd name="f258" fmla="*/ 461 f220 1"/>
                        <a:gd name="f259" fmla="*/ 678 f221 1"/>
                        <a:gd name="f260" fmla="*/ 460 f220 1"/>
                        <a:gd name="f261" fmla="*/ 615 f221 1"/>
                        <a:gd name="f262" fmla="*/ 550 f221 1"/>
                        <a:gd name="f263" fmla="*/ 597 f220 1"/>
                        <a:gd name="f264" fmla="*/ 479 f221 1"/>
                        <a:gd name="f265" fmla="*/ 635 f220 1"/>
                        <a:gd name="f266" fmla="*/ 416 f221 1"/>
                        <a:gd name="f267" fmla="*/ 622 f220 1"/>
                        <a:gd name="f268" fmla="*/ 366 f221 1"/>
                        <a:gd name="f269" fmla="*/ 580 f220 1"/>
                        <a:gd name="f270" fmla="*/ 322 f221 1"/>
                        <a:gd name="f271" fmla="*/ 537 f220 1"/>
                        <a:gd name="f272" fmla="*/ 275 f221 1"/>
                        <a:gd name="f273" fmla="*/ 519 f220 1"/>
                        <a:gd name="f274" fmla="*/ 218 f221 1"/>
                        <a:gd name="f275" fmla="*/ 530 f220 1"/>
                        <a:gd name="f276" fmla="*/ 166 f221 1"/>
                        <a:gd name="f277" fmla="*/ 111 f221 1"/>
                        <a:gd name="f278" fmla="*/ 536 f220 1"/>
                        <a:gd name="f279" fmla="*/ 85 f221 1"/>
                        <a:gd name="f280" fmla="*/ 559 f220 1"/>
                        <a:gd name="f281" fmla="*/ 53 f221 1"/>
                        <a:gd name="f282" fmla="*/ 578 f220 1"/>
                        <a:gd name="f283" fmla="*/ 21 f221 1"/>
                        <a:gd name="f284" fmla="*/ 568 f220 1"/>
                        <a:gd name="f285" fmla="*/ 5 f221 1"/>
                        <a:gd name="f286" fmla="*/ 0 f221 1"/>
                        <a:gd name="f287" fmla="*/ 46 f220 1"/>
                        <a:gd name="f288" fmla="*/ 24 f221 1"/>
                        <a:gd name="f289" fmla="*/ 29 f220 1"/>
                        <a:gd name="f290" fmla="*/ 82 f221 1"/>
                        <a:gd name="f291" fmla="*/ 16 f220 1"/>
                        <a:gd name="f292" fmla="*/ 163 f221 1"/>
                        <a:gd name="f293" fmla="*/ 242 f221 1"/>
                        <a:gd name="f294" fmla="*/ 13 f220 1"/>
                        <a:gd name="f295" fmla="*/ 292 f221 1"/>
                        <a:gd name="f296" fmla="*/ 15 f220 1"/>
                        <a:gd name="f297" fmla="*/ 999 f221 1"/>
                        <a:gd name="f298" fmla="*/ 23 f220 1"/>
                        <a:gd name="f299" fmla="*/ 1084 f221 1"/>
                        <a:gd name="f300" fmla="*/ 1178 f221 1"/>
                        <a:gd name="f301" fmla="*/ 9 f220 1"/>
                        <a:gd name="f302" fmla="*/ 1255 f221 1"/>
                        <a:gd name="f303" fmla="*/ 17 f220 1"/>
                        <a:gd name="f304" fmla="*/ 1278 f221 1"/>
                        <a:gd name="f305" fmla="*/ 1309 f221 1"/>
                        <a:gd name="f306" fmla="*/ 30 f220 1"/>
                        <a:gd name="f307" fmla="*/ 1346 f221 1"/>
                        <a:gd name="f308" fmla="*/ 1382 f221 1"/>
                        <a:gd name="f309" fmla="*/ 0 f220 1"/>
                        <a:gd name="f310" fmla="+- f222 0 f1"/>
                        <a:gd name="f311" fmla="*/ f225 1 1428"/>
                        <a:gd name="f312" fmla="*/ f226 1 664"/>
                        <a:gd name="f313" fmla="*/ f227 1 1428"/>
                        <a:gd name="f314" fmla="*/ f228 1 664"/>
                        <a:gd name="f315" fmla="*/ f229 1 1428"/>
                        <a:gd name="f316" fmla="*/ f230 1 664"/>
                        <a:gd name="f317" fmla="*/ f231 1 1428"/>
                        <a:gd name="f318" fmla="*/ f232 1 664"/>
                        <a:gd name="f319" fmla="*/ f233 1 1428"/>
                        <a:gd name="f320" fmla="*/ f234 1 664"/>
                        <a:gd name="f321" fmla="*/ f235 1 1428"/>
                        <a:gd name="f322" fmla="*/ f236 1 664"/>
                        <a:gd name="f323" fmla="*/ f237 1 1428"/>
                        <a:gd name="f324" fmla="*/ f238 1 664"/>
                        <a:gd name="f325" fmla="*/ f239 1 1428"/>
                        <a:gd name="f326" fmla="*/ f240 1 1428"/>
                        <a:gd name="f327" fmla="*/ f241 1 664"/>
                        <a:gd name="f328" fmla="*/ f242 1 1428"/>
                        <a:gd name="f329" fmla="*/ f243 1 664"/>
                        <a:gd name="f330" fmla="*/ f244 1 1428"/>
                        <a:gd name="f331" fmla="*/ f245 1 664"/>
                        <a:gd name="f332" fmla="*/ f246 1 1428"/>
                        <a:gd name="f333" fmla="*/ f247 1 664"/>
                        <a:gd name="f334" fmla="*/ f248 1 1428"/>
                        <a:gd name="f335" fmla="*/ f249 1 664"/>
                        <a:gd name="f336" fmla="*/ f250 1 1428"/>
                        <a:gd name="f337" fmla="*/ f251 1 1428"/>
                        <a:gd name="f338" fmla="*/ f252 1 664"/>
                        <a:gd name="f339" fmla="*/ f253 1 1428"/>
                        <a:gd name="f340" fmla="*/ f254 1 664"/>
                        <a:gd name="f341" fmla="*/ f255 1 1428"/>
                        <a:gd name="f342" fmla="*/ f256 1 664"/>
                        <a:gd name="f343" fmla="*/ f257 1 1428"/>
                        <a:gd name="f344" fmla="*/ f258 1 664"/>
                        <a:gd name="f345" fmla="*/ f259 1 1428"/>
                        <a:gd name="f346" fmla="*/ f260 1 664"/>
                        <a:gd name="f347" fmla="*/ f261 1 1428"/>
                        <a:gd name="f348" fmla="*/ f262 1 1428"/>
                        <a:gd name="f349" fmla="*/ f263 1 664"/>
                        <a:gd name="f350" fmla="*/ f264 1 1428"/>
                        <a:gd name="f351" fmla="*/ f265 1 664"/>
                        <a:gd name="f352" fmla="*/ f266 1 1428"/>
                        <a:gd name="f353" fmla="*/ f267 1 664"/>
                        <a:gd name="f354" fmla="*/ f268 1 1428"/>
                        <a:gd name="f355" fmla="*/ f269 1 664"/>
                        <a:gd name="f356" fmla="*/ f270 1 1428"/>
                        <a:gd name="f357" fmla="*/ f271 1 664"/>
                        <a:gd name="f358" fmla="*/ f272 1 1428"/>
                        <a:gd name="f359" fmla="*/ f273 1 664"/>
                        <a:gd name="f360" fmla="*/ f274 1 1428"/>
                        <a:gd name="f361" fmla="*/ f275 1 664"/>
                        <a:gd name="f362" fmla="*/ f276 1 1428"/>
                        <a:gd name="f363" fmla="*/ f277 1 1428"/>
                        <a:gd name="f364" fmla="*/ f278 1 664"/>
                        <a:gd name="f365" fmla="*/ f279 1 1428"/>
                        <a:gd name="f366" fmla="*/ f280 1 664"/>
                        <a:gd name="f367" fmla="*/ f281 1 1428"/>
                        <a:gd name="f368" fmla="*/ f282 1 664"/>
                        <a:gd name="f369" fmla="*/ f283 1 1428"/>
                        <a:gd name="f370" fmla="*/ f284 1 664"/>
                        <a:gd name="f371" fmla="*/ f285 1 1428"/>
                        <a:gd name="f372" fmla="*/ f286 1 1428"/>
                        <a:gd name="f373" fmla="*/ f287 1 664"/>
                        <a:gd name="f374" fmla="*/ f288 1 1428"/>
                        <a:gd name="f375" fmla="*/ f289 1 664"/>
                        <a:gd name="f376" fmla="*/ f290 1 1428"/>
                        <a:gd name="f377" fmla="*/ f291 1 664"/>
                        <a:gd name="f378" fmla="*/ f292 1 1428"/>
                        <a:gd name="f379" fmla="*/ f293 1 1428"/>
                        <a:gd name="f380" fmla="*/ f294 1 664"/>
                        <a:gd name="f381" fmla="*/ f295 1 1428"/>
                        <a:gd name="f382" fmla="*/ f296 1 664"/>
                        <a:gd name="f383" fmla="*/ f297 1 1428"/>
                        <a:gd name="f384" fmla="*/ f298 1 664"/>
                        <a:gd name="f385" fmla="*/ f299 1 1428"/>
                        <a:gd name="f386" fmla="*/ f300 1 1428"/>
                        <a:gd name="f387" fmla="*/ f301 1 664"/>
                        <a:gd name="f388" fmla="*/ f302 1 1428"/>
                        <a:gd name="f389" fmla="*/ f303 1 664"/>
                        <a:gd name="f390" fmla="*/ f304 1 1428"/>
                        <a:gd name="f391" fmla="*/ f305 1 1428"/>
                        <a:gd name="f392" fmla="*/ f306 1 664"/>
                        <a:gd name="f393" fmla="*/ f307 1 1428"/>
                        <a:gd name="f394" fmla="*/ f308 1 1428"/>
                        <a:gd name="f395" fmla="*/ f309 1 664"/>
                        <a:gd name="f396" fmla="*/ 0 1 f223"/>
                        <a:gd name="f397" fmla="*/ f217 1 f223"/>
                        <a:gd name="f398" fmla="*/ 0 1 f224"/>
                        <a:gd name="f399" fmla="*/ f218 1 f224"/>
                        <a:gd name="f400" fmla="*/ f311 1 f223"/>
                        <a:gd name="f401" fmla="*/ f312 1 f224"/>
                        <a:gd name="f402" fmla="*/ f313 1 f223"/>
                        <a:gd name="f403" fmla="*/ f314 1 f224"/>
                        <a:gd name="f404" fmla="*/ f315 1 f223"/>
                        <a:gd name="f405" fmla="*/ f316 1 f224"/>
                        <a:gd name="f406" fmla="*/ f317 1 f223"/>
                        <a:gd name="f407" fmla="*/ f318 1 f224"/>
                        <a:gd name="f408" fmla="*/ f319 1 f223"/>
                        <a:gd name="f409" fmla="*/ f320 1 f224"/>
                        <a:gd name="f410" fmla="*/ f321 1 f223"/>
                        <a:gd name="f411" fmla="*/ f322 1 f224"/>
                        <a:gd name="f412" fmla="*/ f323 1 f223"/>
                        <a:gd name="f413" fmla="*/ f324 1 f224"/>
                        <a:gd name="f414" fmla="*/ f325 1 f223"/>
                        <a:gd name="f415" fmla="*/ f326 1 f223"/>
                        <a:gd name="f416" fmla="*/ f327 1 f224"/>
                        <a:gd name="f417" fmla="*/ f328 1 f223"/>
                        <a:gd name="f418" fmla="*/ f329 1 f224"/>
                        <a:gd name="f419" fmla="*/ f330 1 f223"/>
                        <a:gd name="f420" fmla="*/ f331 1 f224"/>
                        <a:gd name="f421" fmla="*/ f332 1 f223"/>
                        <a:gd name="f422" fmla="*/ f333 1 f224"/>
                        <a:gd name="f423" fmla="*/ f334 1 f223"/>
                        <a:gd name="f424" fmla="*/ f335 1 f224"/>
                        <a:gd name="f425" fmla="*/ f336 1 f223"/>
                        <a:gd name="f426" fmla="*/ f337 1 f223"/>
                        <a:gd name="f427" fmla="*/ f338 1 f224"/>
                        <a:gd name="f428" fmla="*/ f339 1 f223"/>
                        <a:gd name="f429" fmla="*/ f340 1 f224"/>
                        <a:gd name="f430" fmla="*/ f341 1 f223"/>
                        <a:gd name="f431" fmla="*/ f342 1 f224"/>
                        <a:gd name="f432" fmla="*/ f343 1 f223"/>
                        <a:gd name="f433" fmla="*/ f344 1 f224"/>
                        <a:gd name="f434" fmla="*/ f345 1 f223"/>
                        <a:gd name="f435" fmla="*/ f346 1 f224"/>
                        <a:gd name="f436" fmla="*/ f347 1 f223"/>
                        <a:gd name="f437" fmla="*/ f348 1 f223"/>
                        <a:gd name="f438" fmla="*/ f349 1 f224"/>
                        <a:gd name="f439" fmla="*/ f350 1 f223"/>
                        <a:gd name="f440" fmla="*/ f351 1 f224"/>
                        <a:gd name="f441" fmla="*/ f352 1 f223"/>
                        <a:gd name="f442" fmla="*/ f353 1 f224"/>
                        <a:gd name="f443" fmla="*/ f354 1 f223"/>
                        <a:gd name="f444" fmla="*/ f355 1 f224"/>
                        <a:gd name="f445" fmla="*/ f356 1 f223"/>
                        <a:gd name="f446" fmla="*/ f357 1 f224"/>
                        <a:gd name="f447" fmla="*/ f358 1 f223"/>
                        <a:gd name="f448" fmla="*/ f359 1 f224"/>
                        <a:gd name="f449" fmla="*/ f360 1 f223"/>
                        <a:gd name="f450" fmla="*/ f361 1 f224"/>
                        <a:gd name="f451" fmla="*/ f362 1 f223"/>
                        <a:gd name="f452" fmla="*/ f363 1 f223"/>
                        <a:gd name="f453" fmla="*/ f364 1 f224"/>
                        <a:gd name="f454" fmla="*/ f365 1 f223"/>
                        <a:gd name="f455" fmla="*/ f366 1 f224"/>
                        <a:gd name="f456" fmla="*/ f367 1 f223"/>
                        <a:gd name="f457" fmla="*/ f368 1 f224"/>
                        <a:gd name="f458" fmla="*/ f369 1 f223"/>
                        <a:gd name="f459" fmla="*/ f370 1 f224"/>
                        <a:gd name="f460" fmla="*/ f371 1 f223"/>
                        <a:gd name="f461" fmla="*/ f372 1 f223"/>
                        <a:gd name="f462" fmla="*/ f373 1 f224"/>
                        <a:gd name="f463" fmla="*/ f374 1 f223"/>
                        <a:gd name="f464" fmla="*/ f375 1 f224"/>
                        <a:gd name="f465" fmla="*/ f376 1 f223"/>
                        <a:gd name="f466" fmla="*/ f377 1 f224"/>
                        <a:gd name="f467" fmla="*/ f378 1 f223"/>
                        <a:gd name="f468" fmla="*/ f379 1 f223"/>
                        <a:gd name="f469" fmla="*/ f380 1 f224"/>
                        <a:gd name="f470" fmla="*/ f381 1 f223"/>
                        <a:gd name="f471" fmla="*/ f382 1 f224"/>
                        <a:gd name="f472" fmla="*/ f383 1 f223"/>
                        <a:gd name="f473" fmla="*/ f384 1 f224"/>
                        <a:gd name="f474" fmla="*/ f385 1 f223"/>
                        <a:gd name="f475" fmla="*/ f386 1 f223"/>
                        <a:gd name="f476" fmla="*/ f387 1 f224"/>
                        <a:gd name="f477" fmla="*/ f388 1 f223"/>
                        <a:gd name="f478" fmla="*/ f389 1 f224"/>
                        <a:gd name="f479" fmla="*/ f390 1 f223"/>
                        <a:gd name="f480" fmla="*/ f391 1 f223"/>
                        <a:gd name="f481" fmla="*/ f392 1 f224"/>
                        <a:gd name="f482" fmla="*/ f393 1 f223"/>
                        <a:gd name="f483" fmla="*/ f394 1 f223"/>
                        <a:gd name="f484" fmla="*/ f395 1 f224"/>
                        <a:gd name="f485" fmla="*/ f396 f214 1"/>
                        <a:gd name="f486" fmla="*/ f397 f214 1"/>
                        <a:gd name="f487" fmla="*/ f399 f215 1"/>
                        <a:gd name="f488" fmla="*/ f398 f215 1"/>
                        <a:gd name="f489" fmla="*/ f400 f214 1"/>
                        <a:gd name="f490" fmla="*/ f401 f215 1"/>
                        <a:gd name="f491" fmla="*/ f402 f214 1"/>
                        <a:gd name="f492" fmla="*/ f403 f215 1"/>
                        <a:gd name="f493" fmla="*/ f404 f214 1"/>
                        <a:gd name="f494" fmla="*/ f405 f215 1"/>
                        <a:gd name="f495" fmla="*/ f406 f214 1"/>
                        <a:gd name="f496" fmla="*/ f407 f215 1"/>
                        <a:gd name="f497" fmla="*/ f408 f214 1"/>
                        <a:gd name="f498" fmla="*/ f409 f215 1"/>
                        <a:gd name="f499" fmla="*/ f410 f214 1"/>
                        <a:gd name="f500" fmla="*/ f411 f215 1"/>
                        <a:gd name="f501" fmla="*/ f412 f214 1"/>
                        <a:gd name="f502" fmla="*/ f413 f215 1"/>
                        <a:gd name="f503" fmla="*/ f414 f214 1"/>
                        <a:gd name="f504" fmla="*/ f415 f214 1"/>
                        <a:gd name="f505" fmla="*/ f416 f215 1"/>
                        <a:gd name="f506" fmla="*/ f417 f214 1"/>
                        <a:gd name="f507" fmla="*/ f418 f215 1"/>
                        <a:gd name="f508" fmla="*/ f419 f214 1"/>
                        <a:gd name="f509" fmla="*/ f420 f215 1"/>
                        <a:gd name="f510" fmla="*/ f421 f214 1"/>
                        <a:gd name="f511" fmla="*/ f422 f215 1"/>
                        <a:gd name="f512" fmla="*/ f423 f214 1"/>
                        <a:gd name="f513" fmla="*/ f424 f215 1"/>
                        <a:gd name="f514" fmla="*/ f425 f214 1"/>
                        <a:gd name="f515" fmla="*/ f426 f214 1"/>
                        <a:gd name="f516" fmla="*/ f427 f215 1"/>
                        <a:gd name="f517" fmla="*/ f428 f214 1"/>
                        <a:gd name="f518" fmla="*/ f429 f215 1"/>
                        <a:gd name="f519" fmla="*/ f430 f214 1"/>
                        <a:gd name="f520" fmla="*/ f431 f215 1"/>
                        <a:gd name="f521" fmla="*/ f432 f214 1"/>
                        <a:gd name="f522" fmla="*/ f433 f215 1"/>
                        <a:gd name="f523" fmla="*/ f434 f214 1"/>
                        <a:gd name="f524" fmla="*/ f435 f215 1"/>
                        <a:gd name="f525" fmla="*/ f436 f214 1"/>
                        <a:gd name="f526" fmla="*/ f437 f214 1"/>
                        <a:gd name="f527" fmla="*/ f438 f215 1"/>
                        <a:gd name="f528" fmla="*/ f439 f214 1"/>
                        <a:gd name="f529" fmla="*/ f440 f215 1"/>
                        <a:gd name="f530" fmla="*/ f441 f214 1"/>
                        <a:gd name="f531" fmla="*/ f442 f215 1"/>
                        <a:gd name="f532" fmla="*/ f443 f214 1"/>
                        <a:gd name="f533" fmla="*/ f444 f215 1"/>
                        <a:gd name="f534" fmla="*/ f445 f214 1"/>
                        <a:gd name="f535" fmla="*/ f446 f215 1"/>
                        <a:gd name="f536" fmla="*/ f447 f214 1"/>
                        <a:gd name="f537" fmla="*/ f448 f215 1"/>
                        <a:gd name="f538" fmla="*/ f449 f214 1"/>
                        <a:gd name="f539" fmla="*/ f450 f215 1"/>
                        <a:gd name="f540" fmla="*/ f451 f214 1"/>
                        <a:gd name="f541" fmla="*/ f452 f214 1"/>
                        <a:gd name="f542" fmla="*/ f453 f215 1"/>
                        <a:gd name="f543" fmla="*/ f454 f214 1"/>
                        <a:gd name="f544" fmla="*/ f455 f215 1"/>
                        <a:gd name="f545" fmla="*/ f456 f214 1"/>
                        <a:gd name="f546" fmla="*/ f457 f215 1"/>
                        <a:gd name="f547" fmla="*/ f458 f214 1"/>
                        <a:gd name="f548" fmla="*/ f459 f215 1"/>
                        <a:gd name="f549" fmla="*/ f460 f214 1"/>
                        <a:gd name="f550" fmla="*/ f461 f214 1"/>
                        <a:gd name="f551" fmla="*/ f462 f215 1"/>
                        <a:gd name="f552" fmla="*/ f463 f214 1"/>
                        <a:gd name="f553" fmla="*/ f464 f215 1"/>
                        <a:gd name="f554" fmla="*/ f465 f214 1"/>
                        <a:gd name="f555" fmla="*/ f466 f215 1"/>
                        <a:gd name="f556" fmla="*/ f467 f214 1"/>
                        <a:gd name="f557" fmla="*/ f468 f214 1"/>
                        <a:gd name="f558" fmla="*/ f469 f215 1"/>
                        <a:gd name="f559" fmla="*/ f470 f214 1"/>
                        <a:gd name="f560" fmla="*/ f471 f215 1"/>
                        <a:gd name="f561" fmla="*/ f472 f214 1"/>
                        <a:gd name="f562" fmla="*/ f473 f215 1"/>
                        <a:gd name="f563" fmla="*/ f474 f214 1"/>
                        <a:gd name="f564" fmla="*/ f475 f214 1"/>
                        <a:gd name="f565" fmla="*/ f476 f215 1"/>
                        <a:gd name="f566" fmla="*/ f477 f214 1"/>
                        <a:gd name="f567" fmla="*/ f478 f215 1"/>
                        <a:gd name="f568" fmla="*/ f479 f214 1"/>
                        <a:gd name="f569" fmla="*/ f480 f214 1"/>
                        <a:gd name="f570" fmla="*/ f481 f215 1"/>
                        <a:gd name="f571" fmla="*/ f482 f214 1"/>
                        <a:gd name="f572" fmla="*/ f483 f214 1"/>
                        <a:gd name="f573" fmla="*/ f484 f215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310">
                          <a:pos x="f489" y="f490"/>
                        </a:cxn>
                        <a:cxn ang="f310">
                          <a:pos x="f491" y="f492"/>
                        </a:cxn>
                        <a:cxn ang="f310">
                          <a:pos x="f493" y="f494"/>
                        </a:cxn>
                        <a:cxn ang="f310">
                          <a:pos x="f495" y="f496"/>
                        </a:cxn>
                        <a:cxn ang="f310">
                          <a:pos x="f497" y="f498"/>
                        </a:cxn>
                        <a:cxn ang="f310">
                          <a:pos x="f499" y="f500"/>
                        </a:cxn>
                        <a:cxn ang="f310">
                          <a:pos x="f501" y="f502"/>
                        </a:cxn>
                        <a:cxn ang="f310">
                          <a:pos x="f503" y="f492"/>
                        </a:cxn>
                        <a:cxn ang="f310">
                          <a:pos x="f504" y="f505"/>
                        </a:cxn>
                        <a:cxn ang="f310">
                          <a:pos x="f506" y="f507"/>
                        </a:cxn>
                        <a:cxn ang="f310">
                          <a:pos x="f508" y="f509"/>
                        </a:cxn>
                        <a:cxn ang="f310">
                          <a:pos x="f510" y="f511"/>
                        </a:cxn>
                        <a:cxn ang="f310">
                          <a:pos x="f512" y="f513"/>
                        </a:cxn>
                        <a:cxn ang="f310">
                          <a:pos x="f514" y="f511"/>
                        </a:cxn>
                        <a:cxn ang="f310">
                          <a:pos x="f515" y="f516"/>
                        </a:cxn>
                        <a:cxn ang="f310">
                          <a:pos x="f517" y="f518"/>
                        </a:cxn>
                        <a:cxn ang="f310">
                          <a:pos x="f519" y="f520"/>
                        </a:cxn>
                        <a:cxn ang="f310">
                          <a:pos x="f521" y="f522"/>
                        </a:cxn>
                        <a:cxn ang="f310">
                          <a:pos x="f523" y="f524"/>
                        </a:cxn>
                        <a:cxn ang="f310">
                          <a:pos x="f525" y="f492"/>
                        </a:cxn>
                        <a:cxn ang="f310">
                          <a:pos x="f526" y="f527"/>
                        </a:cxn>
                        <a:cxn ang="f310">
                          <a:pos x="f528" y="f529"/>
                        </a:cxn>
                        <a:cxn ang="f310">
                          <a:pos x="f530" y="f531"/>
                        </a:cxn>
                        <a:cxn ang="f310">
                          <a:pos x="f532" y="f533"/>
                        </a:cxn>
                        <a:cxn ang="f310">
                          <a:pos x="f534" y="f535"/>
                        </a:cxn>
                        <a:cxn ang="f310">
                          <a:pos x="f536" y="f537"/>
                        </a:cxn>
                        <a:cxn ang="f310">
                          <a:pos x="f538" y="f539"/>
                        </a:cxn>
                        <a:cxn ang="f310">
                          <a:pos x="f540" y="f492"/>
                        </a:cxn>
                        <a:cxn ang="f310">
                          <a:pos x="f541" y="f542"/>
                        </a:cxn>
                        <a:cxn ang="f310">
                          <a:pos x="f543" y="f544"/>
                        </a:cxn>
                        <a:cxn ang="f310">
                          <a:pos x="f545" y="f546"/>
                        </a:cxn>
                        <a:cxn ang="f310">
                          <a:pos x="f547" y="f548"/>
                        </a:cxn>
                        <a:cxn ang="f310">
                          <a:pos x="f549" y="f542"/>
                        </a:cxn>
                        <a:cxn ang="f310">
                          <a:pos x="f550" y="f551"/>
                        </a:cxn>
                        <a:cxn ang="f310">
                          <a:pos x="f552" y="f553"/>
                        </a:cxn>
                        <a:cxn ang="f310">
                          <a:pos x="f554" y="f555"/>
                        </a:cxn>
                        <a:cxn ang="f310">
                          <a:pos x="f556" y="f490"/>
                        </a:cxn>
                        <a:cxn ang="f310">
                          <a:pos x="f557" y="f558"/>
                        </a:cxn>
                        <a:cxn ang="f310">
                          <a:pos x="f559" y="f560"/>
                        </a:cxn>
                        <a:cxn ang="f310">
                          <a:pos x="f561" y="f562"/>
                        </a:cxn>
                        <a:cxn ang="f310">
                          <a:pos x="f563" y="f555"/>
                        </a:cxn>
                        <a:cxn ang="f310">
                          <a:pos x="f564" y="f565"/>
                        </a:cxn>
                        <a:cxn ang="f310">
                          <a:pos x="f566" y="f567"/>
                        </a:cxn>
                        <a:cxn ang="f310">
                          <a:pos x="f568" y="f562"/>
                        </a:cxn>
                        <a:cxn ang="f310">
                          <a:pos x="f569" y="f570"/>
                        </a:cxn>
                        <a:cxn ang="f310">
                          <a:pos x="f571" y="f560"/>
                        </a:cxn>
                        <a:cxn ang="f310">
                          <a:pos x="f572" y="f573"/>
                        </a:cxn>
                      </a:cxnLst>
                      <a:rect l="f485" t="f488" r="f486" b="f487"/>
                      <a:pathLst>
                        <a:path w="1428" h="664">
                          <a:moveTo>
                            <a:pt x="f8" y="f5"/>
                          </a:moveTo>
                          <a:lnTo>
                            <a:pt x="f9" y="f10"/>
                          </a:lnTo>
                          <a:lnTo>
                            <a:pt x="f11" y="f12"/>
                          </a:lnTo>
                          <a:lnTo>
                            <a:pt x="f13" y="f14"/>
                          </a:lnTo>
                          <a:lnTo>
                            <a:pt x="f15" y="f16"/>
                          </a:lnTo>
                          <a:lnTo>
                            <a:pt x="f15" y="f17"/>
                          </a:lnTo>
                          <a:lnTo>
                            <a:pt x="f6" y="f18"/>
                          </a:lnTo>
                          <a:lnTo>
                            <a:pt x="f19" y="f20"/>
                          </a:lnTo>
                          <a:lnTo>
                            <a:pt x="f21" y="f22"/>
                          </a:lnTo>
                          <a:lnTo>
                            <a:pt x="f23" y="f24"/>
                          </a:lnTo>
                          <a:lnTo>
                            <a:pt x="f25" y="f26"/>
                          </a:lnTo>
                          <a:lnTo>
                            <a:pt x="f27" y="f28"/>
                          </a:lnTo>
                          <a:lnTo>
                            <a:pt x="f29" y="f30"/>
                          </a:lnTo>
                          <a:lnTo>
                            <a:pt x="f31" y="f7"/>
                          </a:lnTo>
                          <a:lnTo>
                            <a:pt x="f32" y="f7"/>
                          </a:lnTo>
                          <a:lnTo>
                            <a:pt x="f33" y="f30"/>
                          </a:lnTo>
                          <a:lnTo>
                            <a:pt x="f34" y="f28"/>
                          </a:lnTo>
                          <a:lnTo>
                            <a:pt x="f35" y="f26"/>
                          </a:lnTo>
                          <a:lnTo>
                            <a:pt x="f36" y="f24"/>
                          </a:lnTo>
                          <a:lnTo>
                            <a:pt x="f37" y="f38"/>
                          </a:lnTo>
                          <a:lnTo>
                            <a:pt x="f39" y="f40"/>
                          </a:lnTo>
                          <a:lnTo>
                            <a:pt x="f41" y="f42"/>
                          </a:lnTo>
                          <a:lnTo>
                            <a:pt x="f43" y="f44"/>
                          </a:lnTo>
                          <a:lnTo>
                            <a:pt x="f45" y="f17"/>
                          </a:lnTo>
                          <a:lnTo>
                            <a:pt x="f46" y="f47"/>
                          </a:lnTo>
                          <a:lnTo>
                            <a:pt x="f48" y="f49"/>
                          </a:lnTo>
                          <a:lnTo>
                            <a:pt x="f50" y="f51"/>
                          </a:lnTo>
                          <a:lnTo>
                            <a:pt x="f52" y="f53"/>
                          </a:lnTo>
                          <a:lnTo>
                            <a:pt x="f54" y="f55"/>
                          </a:lnTo>
                          <a:lnTo>
                            <a:pt x="f56" y="f57"/>
                          </a:lnTo>
                          <a:lnTo>
                            <a:pt x="f58" y="f59"/>
                          </a:lnTo>
                          <a:lnTo>
                            <a:pt x="f60" y="f61"/>
                          </a:lnTo>
                          <a:lnTo>
                            <a:pt x="f62" y="f63"/>
                          </a:lnTo>
                          <a:lnTo>
                            <a:pt x="f64" y="f55"/>
                          </a:lnTo>
                          <a:lnTo>
                            <a:pt x="f65" y="f47"/>
                          </a:lnTo>
                          <a:lnTo>
                            <a:pt x="f66" y="f67"/>
                          </a:lnTo>
                          <a:lnTo>
                            <a:pt x="f68" y="f69"/>
                          </a:lnTo>
                          <a:lnTo>
                            <a:pt x="f70" y="f71"/>
                          </a:lnTo>
                          <a:lnTo>
                            <a:pt x="f72" y="f71"/>
                          </a:lnTo>
                          <a:lnTo>
                            <a:pt x="f73" y="f74"/>
                          </a:lnTo>
                          <a:lnTo>
                            <a:pt x="f75" y="f76"/>
                          </a:lnTo>
                          <a:lnTo>
                            <a:pt x="f77" y="f67"/>
                          </a:lnTo>
                          <a:lnTo>
                            <a:pt x="f78" y="f79"/>
                          </a:lnTo>
                          <a:lnTo>
                            <a:pt x="f80" y="f17"/>
                          </a:lnTo>
                          <a:lnTo>
                            <a:pt x="f81" y="f55"/>
                          </a:lnTo>
                          <a:lnTo>
                            <a:pt x="f82" y="f57"/>
                          </a:lnTo>
                          <a:lnTo>
                            <a:pt x="f83" y="f57"/>
                          </a:lnTo>
                          <a:lnTo>
                            <a:pt x="f84" y="f85"/>
                          </a:lnTo>
                          <a:lnTo>
                            <a:pt x="f86" y="f17"/>
                          </a:lnTo>
                          <a:lnTo>
                            <a:pt x="f87" y="f88"/>
                          </a:lnTo>
                          <a:lnTo>
                            <a:pt x="f89" y="f90"/>
                          </a:lnTo>
                          <a:lnTo>
                            <a:pt x="f91" y="f92"/>
                          </a:lnTo>
                          <a:lnTo>
                            <a:pt x="f93" y="f94"/>
                          </a:lnTo>
                          <a:lnTo>
                            <a:pt x="f95" y="f96"/>
                          </a:lnTo>
                          <a:lnTo>
                            <a:pt x="f97" y="f98"/>
                          </a:lnTo>
                          <a:lnTo>
                            <a:pt x="f99" y="f100"/>
                          </a:lnTo>
                          <a:lnTo>
                            <a:pt x="f101" y="f102"/>
                          </a:lnTo>
                          <a:lnTo>
                            <a:pt x="f30" y="f103"/>
                          </a:lnTo>
                          <a:lnTo>
                            <a:pt x="f104" y="f105"/>
                          </a:lnTo>
                          <a:lnTo>
                            <a:pt x="f106" y="f17"/>
                          </a:lnTo>
                          <a:lnTo>
                            <a:pt x="f107" y="f108"/>
                          </a:lnTo>
                          <a:lnTo>
                            <a:pt x="f109" y="f110"/>
                          </a:lnTo>
                          <a:lnTo>
                            <a:pt x="f108" y="f111"/>
                          </a:lnTo>
                          <a:lnTo>
                            <a:pt x="f112" y="f113"/>
                          </a:lnTo>
                          <a:lnTo>
                            <a:pt x="f114" y="f115"/>
                          </a:lnTo>
                          <a:lnTo>
                            <a:pt x="f116" y="f117"/>
                          </a:lnTo>
                          <a:lnTo>
                            <a:pt x="f100" y="f117"/>
                          </a:lnTo>
                          <a:lnTo>
                            <a:pt x="f118" y="f119"/>
                          </a:lnTo>
                          <a:lnTo>
                            <a:pt x="f120" y="f121"/>
                          </a:lnTo>
                          <a:lnTo>
                            <a:pt x="f122" y="f123"/>
                          </a:lnTo>
                          <a:lnTo>
                            <a:pt x="f124" y="f125"/>
                          </a:lnTo>
                          <a:lnTo>
                            <a:pt x="f126" y="f127"/>
                          </a:lnTo>
                          <a:lnTo>
                            <a:pt x="f128" y="f129"/>
                          </a:lnTo>
                          <a:lnTo>
                            <a:pt x="f130" y="f108"/>
                          </a:lnTo>
                          <a:lnTo>
                            <a:pt x="f131" y="f44"/>
                          </a:lnTo>
                          <a:lnTo>
                            <a:pt x="f132" y="f112"/>
                          </a:lnTo>
                          <a:lnTo>
                            <a:pt x="f133" y="f47"/>
                          </a:lnTo>
                          <a:lnTo>
                            <a:pt x="f134" y="f49"/>
                          </a:lnTo>
                          <a:lnTo>
                            <a:pt x="f135" y="f51"/>
                          </a:lnTo>
                          <a:lnTo>
                            <a:pt x="f136" y="f137"/>
                          </a:lnTo>
                          <a:lnTo>
                            <a:pt x="f138" y="f139"/>
                          </a:lnTo>
                          <a:lnTo>
                            <a:pt x="f140" y="f137"/>
                          </a:lnTo>
                          <a:lnTo>
                            <a:pt x="f141" y="f112"/>
                          </a:lnTo>
                          <a:lnTo>
                            <a:pt x="f142" y="f17"/>
                          </a:lnTo>
                          <a:lnTo>
                            <a:pt x="f143" y="f112"/>
                          </a:lnTo>
                          <a:lnTo>
                            <a:pt x="f144" y="f139"/>
                          </a:lnTo>
                          <a:lnTo>
                            <a:pt x="f145" y="f146"/>
                          </a:lnTo>
                          <a:lnTo>
                            <a:pt x="f147" y="f59"/>
                          </a:lnTo>
                          <a:lnTo>
                            <a:pt x="f148" y="f149"/>
                          </a:lnTo>
                          <a:lnTo>
                            <a:pt x="f150" y="f151"/>
                          </a:lnTo>
                          <a:lnTo>
                            <a:pt x="f152" y="f153"/>
                          </a:lnTo>
                          <a:lnTo>
                            <a:pt x="f154" y="f40"/>
                          </a:lnTo>
                          <a:lnTo>
                            <a:pt x="f155" y="f156"/>
                          </a:lnTo>
                          <a:lnTo>
                            <a:pt x="f157" y="f158"/>
                          </a:lnTo>
                          <a:lnTo>
                            <a:pt x="f159" y="f160"/>
                          </a:lnTo>
                          <a:lnTo>
                            <a:pt x="f161" y="f20"/>
                          </a:lnTo>
                          <a:lnTo>
                            <a:pt x="f162" y="f163"/>
                          </a:lnTo>
                          <a:lnTo>
                            <a:pt x="f164" y="f18"/>
                          </a:lnTo>
                          <a:lnTo>
                            <a:pt x="f165" y="f146"/>
                          </a:lnTo>
                          <a:lnTo>
                            <a:pt x="f166" y="f137"/>
                          </a:lnTo>
                          <a:lnTo>
                            <a:pt x="f5" y="f53"/>
                          </a:lnTo>
                          <a:lnTo>
                            <a:pt x="f5" y="f16"/>
                          </a:lnTo>
                          <a:lnTo>
                            <a:pt x="f167" y="f16"/>
                          </a:lnTo>
                          <a:lnTo>
                            <a:pt x="f162" y="f168"/>
                          </a:lnTo>
                          <a:lnTo>
                            <a:pt x="f169" y="f170"/>
                          </a:lnTo>
                          <a:lnTo>
                            <a:pt x="f171" y="f172"/>
                          </a:lnTo>
                          <a:lnTo>
                            <a:pt x="f173" y="f174"/>
                          </a:lnTo>
                          <a:lnTo>
                            <a:pt x="f175" y="f176"/>
                          </a:lnTo>
                          <a:lnTo>
                            <a:pt x="f177" y="f178"/>
                          </a:lnTo>
                          <a:lnTo>
                            <a:pt x="f179" y="f12"/>
                          </a:lnTo>
                          <a:lnTo>
                            <a:pt x="f180" y="f12"/>
                          </a:lnTo>
                          <a:lnTo>
                            <a:pt x="f181" y="f12"/>
                          </a:lnTo>
                          <a:lnTo>
                            <a:pt x="f182" y="f12"/>
                          </a:lnTo>
                          <a:lnTo>
                            <a:pt x="f183" y="f178"/>
                          </a:lnTo>
                          <a:lnTo>
                            <a:pt x="f184" y="f178"/>
                          </a:lnTo>
                          <a:lnTo>
                            <a:pt x="f185" y="f186"/>
                          </a:lnTo>
                          <a:lnTo>
                            <a:pt x="f133" y="f186"/>
                          </a:lnTo>
                          <a:lnTo>
                            <a:pt x="f17" y="f187"/>
                          </a:lnTo>
                          <a:lnTo>
                            <a:pt x="f188" y="f189"/>
                          </a:lnTo>
                          <a:lnTo>
                            <a:pt x="f190" y="f172"/>
                          </a:lnTo>
                          <a:lnTo>
                            <a:pt x="f191" y="f161"/>
                          </a:lnTo>
                          <a:lnTo>
                            <a:pt x="f62" y="f189"/>
                          </a:lnTo>
                          <a:lnTo>
                            <a:pt x="f192" y="f176"/>
                          </a:lnTo>
                          <a:lnTo>
                            <a:pt x="f193" y="f178"/>
                          </a:lnTo>
                          <a:lnTo>
                            <a:pt x="f194" y="f167"/>
                          </a:lnTo>
                          <a:lnTo>
                            <a:pt x="f195" y="f164"/>
                          </a:lnTo>
                          <a:lnTo>
                            <a:pt x="f196" y="f164"/>
                          </a:lnTo>
                          <a:lnTo>
                            <a:pt x="f197" y="f12"/>
                          </a:lnTo>
                          <a:lnTo>
                            <a:pt x="f198" y="f187"/>
                          </a:lnTo>
                          <a:lnTo>
                            <a:pt x="f199" y="f176"/>
                          </a:lnTo>
                          <a:lnTo>
                            <a:pt x="f200" y="f187"/>
                          </a:lnTo>
                          <a:lnTo>
                            <a:pt x="f201" y="f172"/>
                          </a:lnTo>
                          <a:lnTo>
                            <a:pt x="f202" y="f203"/>
                          </a:lnTo>
                          <a:lnTo>
                            <a:pt x="f204" y="f205"/>
                          </a:lnTo>
                          <a:lnTo>
                            <a:pt x="f206" y="f205"/>
                          </a:lnTo>
                          <a:lnTo>
                            <a:pt x="f207" y="f14"/>
                          </a:lnTo>
                          <a:lnTo>
                            <a:pt x="f208" y="f161"/>
                          </a:lnTo>
                          <a:lnTo>
                            <a:pt x="f209" y="f186"/>
                          </a:lnTo>
                          <a:lnTo>
                            <a:pt x="f210" y="f211"/>
                          </a:lnTo>
                          <a:lnTo>
                            <a:pt x="f27" y="f10"/>
                          </a:lnTo>
                          <a:lnTo>
                            <a:pt x="f212" y="f5"/>
                          </a:lnTo>
                          <a:lnTo>
                            <a:pt x="f8" y="f5"/>
                          </a:lnTo>
                          <a:close/>
                        </a:path>
                      </a:pathLst>
                    </a:custGeom>
                    <a:solidFill>
                      <a:srgbClr val="68B545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9" name="Rectangle 151"/>
                    <p:cNvSpPr/>
                    <p:nvPr/>
                  </p:nvSpPr>
                  <p:spPr>
                    <a:xfrm rot="5400013">
                      <a:off x="753209" y="432044"/>
                      <a:ext cx="634392" cy="171706"/>
                    </a:xfrm>
                    <a:prstGeom prst="rect">
                      <a:avLst/>
                    </a:prstGeom>
                    <a:solidFill>
                      <a:srgbClr val="BFBFBF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20" name="Rectangle 152"/>
                    <p:cNvSpPr/>
                    <p:nvPr/>
                  </p:nvSpPr>
                  <p:spPr>
                    <a:xfrm rot="5400013">
                      <a:off x="910239" y="275014"/>
                      <a:ext cx="320332" cy="171706"/>
                    </a:xfrm>
                    <a:prstGeom prst="rect">
                      <a:avLst/>
                    </a:prstGeom>
                    <a:solidFill>
                      <a:srgbClr val="7F7F7F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21" name="Rectangle 153"/>
                    <p:cNvSpPr/>
                    <p:nvPr/>
                  </p:nvSpPr>
                  <p:spPr>
                    <a:xfrm rot="5400013">
                      <a:off x="739081" y="509943"/>
                      <a:ext cx="636632" cy="17236"/>
                    </a:xfrm>
                    <a:prstGeom prst="rect">
                      <a:avLst/>
                    </a:prstGeom>
                    <a:solidFill>
                      <a:srgbClr val="D9D9D9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22" name="Freeform 154"/>
                    <p:cNvSpPr/>
                    <p:nvPr/>
                  </p:nvSpPr>
                  <p:spPr>
                    <a:xfrm rot="5400013">
                      <a:off x="1312969" y="252438"/>
                      <a:ext cx="323030" cy="210577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720"/>
                        <a:gd name="f7" fmla="val 623"/>
                        <a:gd name="f8" fmla="val 163"/>
                        <a:gd name="f9" fmla="val 191"/>
                        <a:gd name="f10" fmla="val 217"/>
                        <a:gd name="f11" fmla="val 242"/>
                        <a:gd name="f12" fmla="val 1"/>
                        <a:gd name="f13" fmla="val 263"/>
                        <a:gd name="f14" fmla="val 279"/>
                        <a:gd name="f15" fmla="val 3"/>
                        <a:gd name="f16" fmla="val 292"/>
                        <a:gd name="f17" fmla="val 466"/>
                        <a:gd name="f18" fmla="val 4"/>
                        <a:gd name="f19" fmla="val 643"/>
                        <a:gd name="f20" fmla="val 7"/>
                        <a:gd name="f21" fmla="val 8"/>
                        <a:gd name="f22" fmla="val 450"/>
                        <a:gd name="f23" fmla="val 718"/>
                        <a:gd name="f24" fmla="val 449"/>
                        <a:gd name="f25" fmla="val 704"/>
                        <a:gd name="f26" fmla="val 443"/>
                        <a:gd name="f27" fmla="val 690"/>
                        <a:gd name="f28" fmla="val 678"/>
                        <a:gd name="f29" fmla="val 448"/>
                        <a:gd name="f30" fmla="val 657"/>
                        <a:gd name="f31" fmla="val 636"/>
                        <a:gd name="f32" fmla="val 488"/>
                        <a:gd name="f33" fmla="val 615"/>
                        <a:gd name="f34" fmla="val 513"/>
                        <a:gd name="f35" fmla="val 594"/>
                        <a:gd name="f36" fmla="val 538"/>
                        <a:gd name="f37" fmla="val 572"/>
                        <a:gd name="f38" fmla="val 563"/>
                        <a:gd name="f39" fmla="val 550"/>
                        <a:gd name="f40" fmla="val 585"/>
                        <a:gd name="f41" fmla="val 527"/>
                        <a:gd name="f42" fmla="val 604"/>
                        <a:gd name="f43" fmla="val 504"/>
                        <a:gd name="f44" fmla="val 617"/>
                        <a:gd name="f45" fmla="val 479"/>
                        <a:gd name="f46" fmla="val 455"/>
                        <a:gd name="f47" fmla="val 434"/>
                        <a:gd name="f48" fmla="val 619"/>
                        <a:gd name="f49" fmla="val 416"/>
                        <a:gd name="f50" fmla="val 610"/>
                        <a:gd name="f51" fmla="val 398"/>
                        <a:gd name="f52" fmla="val 598"/>
                        <a:gd name="f53" fmla="val 382"/>
                        <a:gd name="f54" fmla="val 584"/>
                        <a:gd name="f55" fmla="val 366"/>
                        <a:gd name="f56" fmla="val 568"/>
                        <a:gd name="f57" fmla="val 351"/>
                        <a:gd name="f58" fmla="val 553"/>
                        <a:gd name="f59" fmla="val 336"/>
                        <a:gd name="f60" fmla="val 322"/>
                        <a:gd name="f61" fmla="val 525"/>
                        <a:gd name="f62" fmla="val 307"/>
                        <a:gd name="f63" fmla="val 515"/>
                        <a:gd name="f64" fmla="val 508"/>
                        <a:gd name="f65" fmla="val 275"/>
                        <a:gd name="f66" fmla="val 507"/>
                        <a:gd name="f67" fmla="val 258"/>
                        <a:gd name="f68" fmla="val 511"/>
                        <a:gd name="f69" fmla="val 237"/>
                        <a:gd name="f70" fmla="val 517"/>
                        <a:gd name="f71" fmla="val 218"/>
                        <a:gd name="f72" fmla="val 518"/>
                        <a:gd name="f73" fmla="val 201"/>
                        <a:gd name="f74" fmla="val 184"/>
                        <a:gd name="f75" fmla="val 166"/>
                        <a:gd name="f76" fmla="val 148"/>
                        <a:gd name="f77" fmla="val 125"/>
                        <a:gd name="f78" fmla="val 111"/>
                        <a:gd name="f79" fmla="val 524"/>
                        <a:gd name="f80" fmla="val 100"/>
                        <a:gd name="f81" fmla="val 532"/>
                        <a:gd name="f82" fmla="val 93"/>
                        <a:gd name="f83" fmla="val 539"/>
                        <a:gd name="f84" fmla="val 85"/>
                        <a:gd name="f85" fmla="val 547"/>
                        <a:gd name="f86" fmla="val 76"/>
                        <a:gd name="f87" fmla="val 555"/>
                        <a:gd name="f88" fmla="val 66"/>
                        <a:gd name="f89" fmla="val 562"/>
                        <a:gd name="f90" fmla="val 53"/>
                        <a:gd name="f91" fmla="val 566"/>
                        <a:gd name="f92" fmla="val 36"/>
                        <a:gd name="f93" fmla="val 567"/>
                        <a:gd name="f94" fmla="val 27"/>
                        <a:gd name="f95" fmla="val 564"/>
                        <a:gd name="f96" fmla="val 21"/>
                        <a:gd name="f97" fmla="val 556"/>
                        <a:gd name="f98" fmla="val 14"/>
                        <a:gd name="f99" fmla="val 546"/>
                        <a:gd name="f100" fmla="val 9"/>
                        <a:gd name="f101" fmla="val 534"/>
                        <a:gd name="f102" fmla="val 5"/>
                        <a:gd name="f103" fmla="val 2"/>
                        <a:gd name="f104" fmla="val 516"/>
                        <a:gd name="f105" fmla="val 34"/>
                        <a:gd name="f106" fmla="val 11"/>
                        <a:gd name="f107" fmla="val 25"/>
                        <a:gd name="f108" fmla="val 24"/>
                        <a:gd name="f109" fmla="val 17"/>
                        <a:gd name="f110" fmla="val 40"/>
                        <a:gd name="f111" fmla="val 60"/>
                        <a:gd name="f112" fmla="val 82"/>
                        <a:gd name="f113" fmla="val 108"/>
                        <a:gd name="f114" fmla="val 136"/>
                        <a:gd name="f115" fmla="+- 0 0 -90"/>
                        <a:gd name="f116" fmla="*/ f3 1 720"/>
                        <a:gd name="f117" fmla="*/ f4 1 623"/>
                        <a:gd name="f118" fmla="val f5"/>
                        <a:gd name="f119" fmla="val f6"/>
                        <a:gd name="f120" fmla="val f7"/>
                        <a:gd name="f121" fmla="*/ f115 f0 1"/>
                        <a:gd name="f122" fmla="+- f120 0 f118"/>
                        <a:gd name="f123" fmla="+- f119 0 f118"/>
                        <a:gd name="f124" fmla="*/ f121 1 f2"/>
                        <a:gd name="f125" fmla="*/ f123 1 720"/>
                        <a:gd name="f126" fmla="*/ f122 1 623"/>
                        <a:gd name="f127" fmla="*/ 191 f123 1"/>
                        <a:gd name="f128" fmla="*/ 0 f122 1"/>
                        <a:gd name="f129" fmla="*/ 242 f123 1"/>
                        <a:gd name="f130" fmla="*/ 1 f122 1"/>
                        <a:gd name="f131" fmla="*/ 279 f123 1"/>
                        <a:gd name="f132" fmla="*/ 3 f122 1"/>
                        <a:gd name="f133" fmla="*/ 466 f123 1"/>
                        <a:gd name="f134" fmla="*/ 4 f122 1"/>
                        <a:gd name="f135" fmla="*/ 720 f123 1"/>
                        <a:gd name="f136" fmla="*/ 8 f122 1"/>
                        <a:gd name="f137" fmla="*/ 718 f123 1"/>
                        <a:gd name="f138" fmla="*/ 449 f122 1"/>
                        <a:gd name="f139" fmla="*/ 690 f123 1"/>
                        <a:gd name="f140" fmla="*/ 443 f122 1"/>
                        <a:gd name="f141" fmla="*/ 657 f123 1"/>
                        <a:gd name="f142" fmla="*/ 466 f122 1"/>
                        <a:gd name="f143" fmla="*/ 615 f123 1"/>
                        <a:gd name="f144" fmla="*/ 513 f122 1"/>
                        <a:gd name="f145" fmla="*/ 572 f123 1"/>
                        <a:gd name="f146" fmla="*/ 563 f122 1"/>
                        <a:gd name="f147" fmla="*/ 527 f123 1"/>
                        <a:gd name="f148" fmla="*/ 604 f122 1"/>
                        <a:gd name="f149" fmla="*/ 479 f123 1"/>
                        <a:gd name="f150" fmla="*/ 623 f122 1"/>
                        <a:gd name="f151" fmla="*/ 434 f123 1"/>
                        <a:gd name="f152" fmla="*/ 619 f122 1"/>
                        <a:gd name="f153" fmla="*/ 398 f123 1"/>
                        <a:gd name="f154" fmla="*/ 598 f122 1"/>
                        <a:gd name="f155" fmla="*/ 366 f123 1"/>
                        <a:gd name="f156" fmla="*/ 568 f122 1"/>
                        <a:gd name="f157" fmla="*/ 336 f123 1"/>
                        <a:gd name="f158" fmla="*/ 538 f122 1"/>
                        <a:gd name="f159" fmla="*/ 307 f123 1"/>
                        <a:gd name="f160" fmla="*/ 515 f122 1"/>
                        <a:gd name="f161" fmla="*/ 275 f123 1"/>
                        <a:gd name="f162" fmla="*/ 507 f122 1"/>
                        <a:gd name="f163" fmla="*/ 237 f123 1"/>
                        <a:gd name="f164" fmla="*/ 517 f122 1"/>
                        <a:gd name="f165" fmla="*/ 201 f123 1"/>
                        <a:gd name="f166" fmla="*/ 166 f123 1"/>
                        <a:gd name="f167" fmla="*/ 125 f123 1"/>
                        <a:gd name="f168" fmla="*/ 518 f122 1"/>
                        <a:gd name="f169" fmla="*/ 100 f123 1"/>
                        <a:gd name="f170" fmla="*/ 532 f122 1"/>
                        <a:gd name="f171" fmla="*/ 85 f123 1"/>
                        <a:gd name="f172" fmla="*/ 547 f122 1"/>
                        <a:gd name="f173" fmla="*/ 66 f123 1"/>
                        <a:gd name="f174" fmla="*/ 562 f122 1"/>
                        <a:gd name="f175" fmla="*/ 36 f123 1"/>
                        <a:gd name="f176" fmla="*/ 567 f122 1"/>
                        <a:gd name="f177" fmla="*/ 21 f123 1"/>
                        <a:gd name="f178" fmla="*/ 556 f122 1"/>
                        <a:gd name="f179" fmla="*/ 9 f123 1"/>
                        <a:gd name="f180" fmla="*/ 534 f122 1"/>
                        <a:gd name="f181" fmla="*/ 2 f123 1"/>
                        <a:gd name="f182" fmla="*/ 0 f123 1"/>
                        <a:gd name="f183" fmla="*/ 34 f122 1"/>
                        <a:gd name="f184" fmla="*/ 14 f123 1"/>
                        <a:gd name="f185" fmla="*/ 25 f122 1"/>
                        <a:gd name="f186" fmla="*/ 40 f123 1"/>
                        <a:gd name="f187" fmla="*/ 11 f122 1"/>
                        <a:gd name="f188" fmla="*/ 82 f123 1"/>
                        <a:gd name="f189" fmla="*/ 136 f123 1"/>
                        <a:gd name="f190" fmla="+- f124 0 f1"/>
                        <a:gd name="f191" fmla="*/ f127 1 720"/>
                        <a:gd name="f192" fmla="*/ f128 1 623"/>
                        <a:gd name="f193" fmla="*/ f129 1 720"/>
                        <a:gd name="f194" fmla="*/ f130 1 623"/>
                        <a:gd name="f195" fmla="*/ f131 1 720"/>
                        <a:gd name="f196" fmla="*/ f132 1 623"/>
                        <a:gd name="f197" fmla="*/ f133 1 720"/>
                        <a:gd name="f198" fmla="*/ f134 1 623"/>
                        <a:gd name="f199" fmla="*/ f135 1 720"/>
                        <a:gd name="f200" fmla="*/ f136 1 623"/>
                        <a:gd name="f201" fmla="*/ f137 1 720"/>
                        <a:gd name="f202" fmla="*/ f138 1 623"/>
                        <a:gd name="f203" fmla="*/ f139 1 720"/>
                        <a:gd name="f204" fmla="*/ f140 1 623"/>
                        <a:gd name="f205" fmla="*/ f141 1 720"/>
                        <a:gd name="f206" fmla="*/ f142 1 623"/>
                        <a:gd name="f207" fmla="*/ f143 1 720"/>
                        <a:gd name="f208" fmla="*/ f144 1 623"/>
                        <a:gd name="f209" fmla="*/ f145 1 720"/>
                        <a:gd name="f210" fmla="*/ f146 1 623"/>
                        <a:gd name="f211" fmla="*/ f147 1 720"/>
                        <a:gd name="f212" fmla="*/ f148 1 623"/>
                        <a:gd name="f213" fmla="*/ f149 1 720"/>
                        <a:gd name="f214" fmla="*/ f150 1 623"/>
                        <a:gd name="f215" fmla="*/ f151 1 720"/>
                        <a:gd name="f216" fmla="*/ f152 1 623"/>
                        <a:gd name="f217" fmla="*/ f153 1 720"/>
                        <a:gd name="f218" fmla="*/ f154 1 623"/>
                        <a:gd name="f219" fmla="*/ f155 1 720"/>
                        <a:gd name="f220" fmla="*/ f156 1 623"/>
                        <a:gd name="f221" fmla="*/ f157 1 720"/>
                        <a:gd name="f222" fmla="*/ f158 1 623"/>
                        <a:gd name="f223" fmla="*/ f159 1 720"/>
                        <a:gd name="f224" fmla="*/ f160 1 623"/>
                        <a:gd name="f225" fmla="*/ f161 1 720"/>
                        <a:gd name="f226" fmla="*/ f162 1 623"/>
                        <a:gd name="f227" fmla="*/ f163 1 720"/>
                        <a:gd name="f228" fmla="*/ f164 1 623"/>
                        <a:gd name="f229" fmla="*/ f165 1 720"/>
                        <a:gd name="f230" fmla="*/ f166 1 720"/>
                        <a:gd name="f231" fmla="*/ f167 1 720"/>
                        <a:gd name="f232" fmla="*/ f168 1 623"/>
                        <a:gd name="f233" fmla="*/ f169 1 720"/>
                        <a:gd name="f234" fmla="*/ f170 1 623"/>
                        <a:gd name="f235" fmla="*/ f171 1 720"/>
                        <a:gd name="f236" fmla="*/ f172 1 623"/>
                        <a:gd name="f237" fmla="*/ f173 1 720"/>
                        <a:gd name="f238" fmla="*/ f174 1 623"/>
                        <a:gd name="f239" fmla="*/ f175 1 720"/>
                        <a:gd name="f240" fmla="*/ f176 1 623"/>
                        <a:gd name="f241" fmla="*/ f177 1 720"/>
                        <a:gd name="f242" fmla="*/ f178 1 623"/>
                        <a:gd name="f243" fmla="*/ f179 1 720"/>
                        <a:gd name="f244" fmla="*/ f180 1 623"/>
                        <a:gd name="f245" fmla="*/ f181 1 720"/>
                        <a:gd name="f246" fmla="*/ f182 1 720"/>
                        <a:gd name="f247" fmla="*/ f183 1 623"/>
                        <a:gd name="f248" fmla="*/ f184 1 720"/>
                        <a:gd name="f249" fmla="*/ f185 1 623"/>
                        <a:gd name="f250" fmla="*/ f186 1 720"/>
                        <a:gd name="f251" fmla="*/ f187 1 623"/>
                        <a:gd name="f252" fmla="*/ f188 1 720"/>
                        <a:gd name="f253" fmla="*/ f189 1 720"/>
                        <a:gd name="f254" fmla="*/ 0 1 f125"/>
                        <a:gd name="f255" fmla="*/ f119 1 f125"/>
                        <a:gd name="f256" fmla="*/ 0 1 f126"/>
                        <a:gd name="f257" fmla="*/ f120 1 f126"/>
                        <a:gd name="f258" fmla="*/ f191 1 f125"/>
                        <a:gd name="f259" fmla="*/ f192 1 f126"/>
                        <a:gd name="f260" fmla="*/ f193 1 f125"/>
                        <a:gd name="f261" fmla="*/ f194 1 f126"/>
                        <a:gd name="f262" fmla="*/ f195 1 f125"/>
                        <a:gd name="f263" fmla="*/ f196 1 f126"/>
                        <a:gd name="f264" fmla="*/ f197 1 f125"/>
                        <a:gd name="f265" fmla="*/ f198 1 f126"/>
                        <a:gd name="f266" fmla="*/ f199 1 f125"/>
                        <a:gd name="f267" fmla="*/ f200 1 f126"/>
                        <a:gd name="f268" fmla="*/ f201 1 f125"/>
                        <a:gd name="f269" fmla="*/ f202 1 f126"/>
                        <a:gd name="f270" fmla="*/ f203 1 f125"/>
                        <a:gd name="f271" fmla="*/ f204 1 f126"/>
                        <a:gd name="f272" fmla="*/ f205 1 f125"/>
                        <a:gd name="f273" fmla="*/ f206 1 f126"/>
                        <a:gd name="f274" fmla="*/ f207 1 f125"/>
                        <a:gd name="f275" fmla="*/ f208 1 f126"/>
                        <a:gd name="f276" fmla="*/ f209 1 f125"/>
                        <a:gd name="f277" fmla="*/ f210 1 f126"/>
                        <a:gd name="f278" fmla="*/ f211 1 f125"/>
                        <a:gd name="f279" fmla="*/ f212 1 f126"/>
                        <a:gd name="f280" fmla="*/ f213 1 f125"/>
                        <a:gd name="f281" fmla="*/ f214 1 f126"/>
                        <a:gd name="f282" fmla="*/ f215 1 f125"/>
                        <a:gd name="f283" fmla="*/ f216 1 f126"/>
                        <a:gd name="f284" fmla="*/ f217 1 f125"/>
                        <a:gd name="f285" fmla="*/ f218 1 f126"/>
                        <a:gd name="f286" fmla="*/ f219 1 f125"/>
                        <a:gd name="f287" fmla="*/ f220 1 f126"/>
                        <a:gd name="f288" fmla="*/ f221 1 f125"/>
                        <a:gd name="f289" fmla="*/ f222 1 f126"/>
                        <a:gd name="f290" fmla="*/ f223 1 f125"/>
                        <a:gd name="f291" fmla="*/ f224 1 f126"/>
                        <a:gd name="f292" fmla="*/ f225 1 f125"/>
                        <a:gd name="f293" fmla="*/ f226 1 f126"/>
                        <a:gd name="f294" fmla="*/ f227 1 f125"/>
                        <a:gd name="f295" fmla="*/ f228 1 f126"/>
                        <a:gd name="f296" fmla="*/ f229 1 f125"/>
                        <a:gd name="f297" fmla="*/ f230 1 f125"/>
                        <a:gd name="f298" fmla="*/ f231 1 f125"/>
                        <a:gd name="f299" fmla="*/ f232 1 f126"/>
                        <a:gd name="f300" fmla="*/ f233 1 f125"/>
                        <a:gd name="f301" fmla="*/ f234 1 f126"/>
                        <a:gd name="f302" fmla="*/ f235 1 f125"/>
                        <a:gd name="f303" fmla="*/ f236 1 f126"/>
                        <a:gd name="f304" fmla="*/ f237 1 f125"/>
                        <a:gd name="f305" fmla="*/ f238 1 f126"/>
                        <a:gd name="f306" fmla="*/ f239 1 f125"/>
                        <a:gd name="f307" fmla="*/ f240 1 f126"/>
                        <a:gd name="f308" fmla="*/ f241 1 f125"/>
                        <a:gd name="f309" fmla="*/ f242 1 f126"/>
                        <a:gd name="f310" fmla="*/ f243 1 f125"/>
                        <a:gd name="f311" fmla="*/ f244 1 f126"/>
                        <a:gd name="f312" fmla="*/ f245 1 f125"/>
                        <a:gd name="f313" fmla="*/ f246 1 f125"/>
                        <a:gd name="f314" fmla="*/ f247 1 f126"/>
                        <a:gd name="f315" fmla="*/ f248 1 f125"/>
                        <a:gd name="f316" fmla="*/ f249 1 f126"/>
                        <a:gd name="f317" fmla="*/ f250 1 f125"/>
                        <a:gd name="f318" fmla="*/ f251 1 f126"/>
                        <a:gd name="f319" fmla="*/ f252 1 f125"/>
                        <a:gd name="f320" fmla="*/ f253 1 f125"/>
                        <a:gd name="f321" fmla="*/ f254 f116 1"/>
                        <a:gd name="f322" fmla="*/ f255 f116 1"/>
                        <a:gd name="f323" fmla="*/ f257 f117 1"/>
                        <a:gd name="f324" fmla="*/ f256 f117 1"/>
                        <a:gd name="f325" fmla="*/ f258 f116 1"/>
                        <a:gd name="f326" fmla="*/ f259 f117 1"/>
                        <a:gd name="f327" fmla="*/ f260 f116 1"/>
                        <a:gd name="f328" fmla="*/ f261 f117 1"/>
                        <a:gd name="f329" fmla="*/ f262 f116 1"/>
                        <a:gd name="f330" fmla="*/ f263 f117 1"/>
                        <a:gd name="f331" fmla="*/ f264 f116 1"/>
                        <a:gd name="f332" fmla="*/ f265 f117 1"/>
                        <a:gd name="f333" fmla="*/ f266 f116 1"/>
                        <a:gd name="f334" fmla="*/ f267 f117 1"/>
                        <a:gd name="f335" fmla="*/ f268 f116 1"/>
                        <a:gd name="f336" fmla="*/ f269 f117 1"/>
                        <a:gd name="f337" fmla="*/ f270 f116 1"/>
                        <a:gd name="f338" fmla="*/ f271 f117 1"/>
                        <a:gd name="f339" fmla="*/ f272 f116 1"/>
                        <a:gd name="f340" fmla="*/ f273 f117 1"/>
                        <a:gd name="f341" fmla="*/ f274 f116 1"/>
                        <a:gd name="f342" fmla="*/ f275 f117 1"/>
                        <a:gd name="f343" fmla="*/ f276 f116 1"/>
                        <a:gd name="f344" fmla="*/ f277 f117 1"/>
                        <a:gd name="f345" fmla="*/ f278 f116 1"/>
                        <a:gd name="f346" fmla="*/ f279 f117 1"/>
                        <a:gd name="f347" fmla="*/ f280 f116 1"/>
                        <a:gd name="f348" fmla="*/ f281 f117 1"/>
                        <a:gd name="f349" fmla="*/ f282 f116 1"/>
                        <a:gd name="f350" fmla="*/ f283 f117 1"/>
                        <a:gd name="f351" fmla="*/ f284 f116 1"/>
                        <a:gd name="f352" fmla="*/ f285 f117 1"/>
                        <a:gd name="f353" fmla="*/ f286 f116 1"/>
                        <a:gd name="f354" fmla="*/ f287 f117 1"/>
                        <a:gd name="f355" fmla="*/ f288 f116 1"/>
                        <a:gd name="f356" fmla="*/ f289 f117 1"/>
                        <a:gd name="f357" fmla="*/ f290 f116 1"/>
                        <a:gd name="f358" fmla="*/ f291 f117 1"/>
                        <a:gd name="f359" fmla="*/ f292 f116 1"/>
                        <a:gd name="f360" fmla="*/ f293 f117 1"/>
                        <a:gd name="f361" fmla="*/ f294 f116 1"/>
                        <a:gd name="f362" fmla="*/ f295 f117 1"/>
                        <a:gd name="f363" fmla="*/ f296 f116 1"/>
                        <a:gd name="f364" fmla="*/ f297 f116 1"/>
                        <a:gd name="f365" fmla="*/ f298 f116 1"/>
                        <a:gd name="f366" fmla="*/ f299 f117 1"/>
                        <a:gd name="f367" fmla="*/ f300 f116 1"/>
                        <a:gd name="f368" fmla="*/ f301 f117 1"/>
                        <a:gd name="f369" fmla="*/ f302 f116 1"/>
                        <a:gd name="f370" fmla="*/ f303 f117 1"/>
                        <a:gd name="f371" fmla="*/ f304 f116 1"/>
                        <a:gd name="f372" fmla="*/ f305 f117 1"/>
                        <a:gd name="f373" fmla="*/ f306 f116 1"/>
                        <a:gd name="f374" fmla="*/ f307 f117 1"/>
                        <a:gd name="f375" fmla="*/ f308 f116 1"/>
                        <a:gd name="f376" fmla="*/ f309 f117 1"/>
                        <a:gd name="f377" fmla="*/ f310 f116 1"/>
                        <a:gd name="f378" fmla="*/ f311 f117 1"/>
                        <a:gd name="f379" fmla="*/ f312 f116 1"/>
                        <a:gd name="f380" fmla="*/ f313 f116 1"/>
                        <a:gd name="f381" fmla="*/ f314 f117 1"/>
                        <a:gd name="f382" fmla="*/ f315 f116 1"/>
                        <a:gd name="f383" fmla="*/ f316 f117 1"/>
                        <a:gd name="f384" fmla="*/ f317 f116 1"/>
                        <a:gd name="f385" fmla="*/ f318 f117 1"/>
                        <a:gd name="f386" fmla="*/ f319 f116 1"/>
                        <a:gd name="f387" fmla="*/ f320 f116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190">
                          <a:pos x="f325" y="f326"/>
                        </a:cxn>
                        <a:cxn ang="f190">
                          <a:pos x="f327" y="f328"/>
                        </a:cxn>
                        <a:cxn ang="f190">
                          <a:pos x="f329" y="f330"/>
                        </a:cxn>
                        <a:cxn ang="f190">
                          <a:pos x="f331" y="f332"/>
                        </a:cxn>
                        <a:cxn ang="f190">
                          <a:pos x="f333" y="f334"/>
                        </a:cxn>
                        <a:cxn ang="f190">
                          <a:pos x="f335" y="f336"/>
                        </a:cxn>
                        <a:cxn ang="f190">
                          <a:pos x="f337" y="f338"/>
                        </a:cxn>
                        <a:cxn ang="f190">
                          <a:pos x="f339" y="f340"/>
                        </a:cxn>
                        <a:cxn ang="f190">
                          <a:pos x="f341" y="f342"/>
                        </a:cxn>
                        <a:cxn ang="f190">
                          <a:pos x="f343" y="f344"/>
                        </a:cxn>
                        <a:cxn ang="f190">
                          <a:pos x="f345" y="f346"/>
                        </a:cxn>
                        <a:cxn ang="f190">
                          <a:pos x="f347" y="f348"/>
                        </a:cxn>
                        <a:cxn ang="f190">
                          <a:pos x="f349" y="f350"/>
                        </a:cxn>
                        <a:cxn ang="f190">
                          <a:pos x="f351" y="f352"/>
                        </a:cxn>
                        <a:cxn ang="f190">
                          <a:pos x="f353" y="f354"/>
                        </a:cxn>
                        <a:cxn ang="f190">
                          <a:pos x="f355" y="f356"/>
                        </a:cxn>
                        <a:cxn ang="f190">
                          <a:pos x="f357" y="f358"/>
                        </a:cxn>
                        <a:cxn ang="f190">
                          <a:pos x="f359" y="f360"/>
                        </a:cxn>
                        <a:cxn ang="f190">
                          <a:pos x="f361" y="f362"/>
                        </a:cxn>
                        <a:cxn ang="f190">
                          <a:pos x="f363" y="f362"/>
                        </a:cxn>
                        <a:cxn ang="f190">
                          <a:pos x="f364" y="f342"/>
                        </a:cxn>
                        <a:cxn ang="f190">
                          <a:pos x="f365" y="f366"/>
                        </a:cxn>
                        <a:cxn ang="f190">
                          <a:pos x="f367" y="f368"/>
                        </a:cxn>
                        <a:cxn ang="f190">
                          <a:pos x="f369" y="f370"/>
                        </a:cxn>
                        <a:cxn ang="f190">
                          <a:pos x="f371" y="f372"/>
                        </a:cxn>
                        <a:cxn ang="f190">
                          <a:pos x="f373" y="f374"/>
                        </a:cxn>
                        <a:cxn ang="f190">
                          <a:pos x="f375" y="f376"/>
                        </a:cxn>
                        <a:cxn ang="f190">
                          <a:pos x="f377" y="f378"/>
                        </a:cxn>
                        <a:cxn ang="f190">
                          <a:pos x="f379" y="f362"/>
                        </a:cxn>
                        <a:cxn ang="f190">
                          <a:pos x="f380" y="f381"/>
                        </a:cxn>
                        <a:cxn ang="f190">
                          <a:pos x="f382" y="f383"/>
                        </a:cxn>
                        <a:cxn ang="f190">
                          <a:pos x="f384" y="f385"/>
                        </a:cxn>
                        <a:cxn ang="f190">
                          <a:pos x="f386" y="f332"/>
                        </a:cxn>
                        <a:cxn ang="f190">
                          <a:pos x="f387" y="f326"/>
                        </a:cxn>
                      </a:cxnLst>
                      <a:rect l="f321" t="f324" r="f322" b="f323"/>
                      <a:pathLst>
                        <a:path w="720" h="623">
                          <a:moveTo>
                            <a:pt x="f8" y="f5"/>
                          </a:moveTo>
                          <a:lnTo>
                            <a:pt x="f9" y="f5"/>
                          </a:lnTo>
                          <a:lnTo>
                            <a:pt x="f10" y="f5"/>
                          </a:lnTo>
                          <a:lnTo>
                            <a:pt x="f11" y="f12"/>
                          </a:lnTo>
                          <a:lnTo>
                            <a:pt x="f13" y="f12"/>
                          </a:lnTo>
                          <a:lnTo>
                            <a:pt x="f14" y="f15"/>
                          </a:lnTo>
                          <a:lnTo>
                            <a:pt x="f16" y="f15"/>
                          </a:lnTo>
                          <a:lnTo>
                            <a:pt x="f17" y="f18"/>
                          </a:lnTo>
                          <a:lnTo>
                            <a:pt x="f19" y="f20"/>
                          </a:lnTo>
                          <a:lnTo>
                            <a:pt x="f6" y="f21"/>
                          </a:lnTo>
                          <a:lnTo>
                            <a:pt x="f6" y="f22"/>
                          </a:lnTo>
                          <a:lnTo>
                            <a:pt x="f23" y="f24"/>
                          </a:lnTo>
                          <a:lnTo>
                            <a:pt x="f25" y="f26"/>
                          </a:lnTo>
                          <a:lnTo>
                            <a:pt x="f27" y="f26"/>
                          </a:lnTo>
                          <a:lnTo>
                            <a:pt x="f28" y="f29"/>
                          </a:lnTo>
                          <a:lnTo>
                            <a:pt x="f30" y="f17"/>
                          </a:lnTo>
                          <a:lnTo>
                            <a:pt x="f31" y="f32"/>
                          </a:lnTo>
                          <a:lnTo>
                            <a:pt x="f33" y="f34"/>
                          </a:lnTo>
                          <a:lnTo>
                            <a:pt x="f35" y="f36"/>
                          </a:lnTo>
                          <a:lnTo>
                            <a:pt x="f37" y="f38"/>
                          </a:lnTo>
                          <a:lnTo>
                            <a:pt x="f39" y="f40"/>
                          </a:lnTo>
                          <a:lnTo>
                            <a:pt x="f41" y="f42"/>
                          </a:lnTo>
                          <a:lnTo>
                            <a:pt x="f43" y="f44"/>
                          </a:lnTo>
                          <a:lnTo>
                            <a:pt x="f45" y="f7"/>
                          </a:lnTo>
                          <a:lnTo>
                            <a:pt x="f46" y="f7"/>
                          </a:lnTo>
                          <a:lnTo>
                            <a:pt x="f47" y="f48"/>
                          </a:lnTo>
                          <a:lnTo>
                            <a:pt x="f49" y="f50"/>
                          </a:lnTo>
                          <a:lnTo>
                            <a:pt x="f51" y="f52"/>
                          </a:lnTo>
                          <a:lnTo>
                            <a:pt x="f53" y="f54"/>
                          </a:lnTo>
                          <a:lnTo>
                            <a:pt x="f55" y="f56"/>
                          </a:lnTo>
                          <a:lnTo>
                            <a:pt x="f57" y="f58"/>
                          </a:lnTo>
                          <a:lnTo>
                            <a:pt x="f59" y="f36"/>
                          </a:lnTo>
                          <a:lnTo>
                            <a:pt x="f60" y="f61"/>
                          </a:lnTo>
                          <a:lnTo>
                            <a:pt x="f62" y="f63"/>
                          </a:lnTo>
                          <a:lnTo>
                            <a:pt x="f16" y="f64"/>
                          </a:lnTo>
                          <a:lnTo>
                            <a:pt x="f65" y="f66"/>
                          </a:lnTo>
                          <a:lnTo>
                            <a:pt x="f67" y="f68"/>
                          </a:lnTo>
                          <a:lnTo>
                            <a:pt x="f69" y="f70"/>
                          </a:lnTo>
                          <a:lnTo>
                            <a:pt x="f71" y="f72"/>
                          </a:lnTo>
                          <a:lnTo>
                            <a:pt x="f73" y="f70"/>
                          </a:lnTo>
                          <a:lnTo>
                            <a:pt x="f74" y="f63"/>
                          </a:lnTo>
                          <a:lnTo>
                            <a:pt x="f75" y="f34"/>
                          </a:lnTo>
                          <a:lnTo>
                            <a:pt x="f76" y="f63"/>
                          </a:lnTo>
                          <a:lnTo>
                            <a:pt x="f77" y="f72"/>
                          </a:lnTo>
                          <a:lnTo>
                            <a:pt x="f78" y="f79"/>
                          </a:lnTo>
                          <a:lnTo>
                            <a:pt x="f80" y="f81"/>
                          </a:lnTo>
                          <a:lnTo>
                            <a:pt x="f82" y="f83"/>
                          </a:lnTo>
                          <a:lnTo>
                            <a:pt x="f84" y="f85"/>
                          </a:lnTo>
                          <a:lnTo>
                            <a:pt x="f86" y="f87"/>
                          </a:lnTo>
                          <a:lnTo>
                            <a:pt x="f88" y="f89"/>
                          </a:lnTo>
                          <a:lnTo>
                            <a:pt x="f90" y="f91"/>
                          </a:lnTo>
                          <a:lnTo>
                            <a:pt x="f92" y="f93"/>
                          </a:lnTo>
                          <a:lnTo>
                            <a:pt x="f94" y="f95"/>
                          </a:lnTo>
                          <a:lnTo>
                            <a:pt x="f96" y="f97"/>
                          </a:lnTo>
                          <a:lnTo>
                            <a:pt x="f98" y="f99"/>
                          </a:lnTo>
                          <a:lnTo>
                            <a:pt x="f100" y="f101"/>
                          </a:lnTo>
                          <a:lnTo>
                            <a:pt x="f102" y="f79"/>
                          </a:lnTo>
                          <a:lnTo>
                            <a:pt x="f103" y="f70"/>
                          </a:lnTo>
                          <a:lnTo>
                            <a:pt x="f5" y="f104"/>
                          </a:lnTo>
                          <a:lnTo>
                            <a:pt x="f5" y="f105"/>
                          </a:lnTo>
                          <a:lnTo>
                            <a:pt x="f106" y="f105"/>
                          </a:lnTo>
                          <a:lnTo>
                            <a:pt x="f98" y="f107"/>
                          </a:lnTo>
                          <a:lnTo>
                            <a:pt x="f108" y="f109"/>
                          </a:lnTo>
                          <a:lnTo>
                            <a:pt x="f110" y="f106"/>
                          </a:lnTo>
                          <a:lnTo>
                            <a:pt x="f111" y="f20"/>
                          </a:lnTo>
                          <a:lnTo>
                            <a:pt x="f112" y="f18"/>
                          </a:lnTo>
                          <a:lnTo>
                            <a:pt x="f113" y="f12"/>
                          </a:lnTo>
                          <a:lnTo>
                            <a:pt x="f114" y="f5"/>
                          </a:lnTo>
                          <a:lnTo>
                            <a:pt x="f8" y="f5"/>
                          </a:lnTo>
                          <a:close/>
                        </a:path>
                      </a:pathLst>
                    </a:custGeom>
                    <a:solidFill>
                      <a:srgbClr val="4E8834">
                        <a:alpha val="51000"/>
                      </a:srgbClr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23" name="Oval 196"/>
                    <p:cNvSpPr/>
                    <p:nvPr/>
                  </p:nvSpPr>
                  <p:spPr>
                    <a:xfrm rot="5400013">
                      <a:off x="681803" y="865140"/>
                      <a:ext cx="119786" cy="90251"/>
                    </a:xfrm>
                    <a:custGeom>
                      <a:avLst/>
                      <a:gdLst>
                        <a:gd name="f0" fmla="val 21600000"/>
                        <a:gd name="f1" fmla="val 10800000"/>
                        <a:gd name="f2" fmla="val 5400000"/>
                        <a:gd name="f3" fmla="val 180"/>
                        <a:gd name="f4" fmla="val w"/>
                        <a:gd name="f5" fmla="val h"/>
                        <a:gd name="f6" fmla="val ss"/>
                        <a:gd name="f7" fmla="val 0"/>
                        <a:gd name="f8" fmla="*/ 5419351 1 1725033"/>
                        <a:gd name="f9" fmla="+- 0 0 -360"/>
                        <a:gd name="f10" fmla="+- 0 0 -180"/>
                        <a:gd name="f11" fmla="abs f4"/>
                        <a:gd name="f12" fmla="abs f5"/>
                        <a:gd name="f13" fmla="abs f6"/>
                        <a:gd name="f14" fmla="val f7"/>
                        <a:gd name="f15" fmla="+- 2700000 f2 0"/>
                        <a:gd name="f16" fmla="*/ f9 f1 1"/>
                        <a:gd name="f17" fmla="*/ f10 f1 1"/>
                        <a:gd name="f18" fmla="?: f11 f4 1"/>
                        <a:gd name="f19" fmla="?: f12 f5 1"/>
                        <a:gd name="f20" fmla="?: f13 f6 1"/>
                        <a:gd name="f21" fmla="*/ f15 f8 1"/>
                        <a:gd name="f22" fmla="*/ f16 1 f3"/>
                        <a:gd name="f23" fmla="*/ f17 1 f3"/>
                        <a:gd name="f24" fmla="*/ f18 1 21600"/>
                        <a:gd name="f25" fmla="*/ f19 1 21600"/>
                        <a:gd name="f26" fmla="*/ 21600 f18 1"/>
                        <a:gd name="f27" fmla="*/ 21600 f19 1"/>
                        <a:gd name="f28" fmla="*/ f21 1 f1"/>
                        <a:gd name="f29" fmla="+- f22 0 f2"/>
                        <a:gd name="f30" fmla="+- f23 0 f2"/>
                        <a:gd name="f31" fmla="min f25 f24"/>
                        <a:gd name="f32" fmla="*/ f26 1 f20"/>
                        <a:gd name="f33" fmla="*/ f27 1 f20"/>
                        <a:gd name="f34" fmla="+- 0 0 f28"/>
                        <a:gd name="f35" fmla="val f32"/>
                        <a:gd name="f36" fmla="val f33"/>
                        <a:gd name="f37" fmla="+- 0 0 f34"/>
                        <a:gd name="f38" fmla="*/ f14 f31 1"/>
                        <a:gd name="f39" fmla="+- f36 0 f14"/>
                        <a:gd name="f40" fmla="+- f35 0 f14"/>
                        <a:gd name="f41" fmla="*/ f37 f1 1"/>
                        <a:gd name="f42" fmla="*/ f39 1 2"/>
                        <a:gd name="f43" fmla="*/ f40 1 2"/>
                        <a:gd name="f44" fmla="*/ f41 1 f8"/>
                        <a:gd name="f45" fmla="+- f14 f42 0"/>
                        <a:gd name="f46" fmla="+- f14 f43 0"/>
                        <a:gd name="f47" fmla="+- f44 0 f2"/>
                        <a:gd name="f48" fmla="*/ f43 f31 1"/>
                        <a:gd name="f49" fmla="*/ f42 f31 1"/>
                        <a:gd name="f50" fmla="cos 1 f47"/>
                        <a:gd name="f51" fmla="sin 1 f47"/>
                        <a:gd name="f52" fmla="*/ f45 f31 1"/>
                        <a:gd name="f53" fmla="+- 0 0 f50"/>
                        <a:gd name="f54" fmla="+- 0 0 f51"/>
                        <a:gd name="f55" fmla="+- 0 0 f53"/>
                        <a:gd name="f56" fmla="+- 0 0 f54"/>
                        <a:gd name="f57" fmla="*/ f55 f43 1"/>
                        <a:gd name="f58" fmla="*/ f56 f42 1"/>
                        <a:gd name="f59" fmla="+- f46 0 f57"/>
                        <a:gd name="f60" fmla="+- f46 f57 0"/>
                        <a:gd name="f61" fmla="+- f45 0 f58"/>
                        <a:gd name="f62" fmla="+- f45 f58 0"/>
                        <a:gd name="f63" fmla="*/ f59 f31 1"/>
                        <a:gd name="f64" fmla="*/ f61 f31 1"/>
                        <a:gd name="f65" fmla="*/ f60 f31 1"/>
                        <a:gd name="f66" fmla="*/ f62 f31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9">
                          <a:pos x="f63" y="f64"/>
                        </a:cxn>
                        <a:cxn ang="f30">
                          <a:pos x="f63" y="f66"/>
                        </a:cxn>
                        <a:cxn ang="f30">
                          <a:pos x="f65" y="f66"/>
                        </a:cxn>
                        <a:cxn ang="f29">
                          <a:pos x="f65" y="f64"/>
                        </a:cxn>
                      </a:cxnLst>
                      <a:rect l="f63" t="f64" r="f65" b="f66"/>
                      <a:pathLst>
                        <a:path>
                          <a:moveTo>
                            <a:pt x="f38" y="f52"/>
                          </a:moveTo>
                          <a:arcTo wR="f48" hR="f49" stAng="f1" swAng="f0"/>
                          <a:close/>
                        </a:path>
                      </a:pathLst>
                    </a:custGeom>
                    <a:solidFill>
                      <a:srgbClr val="68B545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ctr" anchorCtr="1" compatLnSpc="1"/>
                    <a:lstStyle/>
                    <a:p>
                      <a:pPr marL="0" marR="0" lvl="0" indent="0" algn="ctr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FFFFFF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24" name="Oval 197"/>
                    <p:cNvSpPr/>
                    <p:nvPr/>
                  </p:nvSpPr>
                  <p:spPr>
                    <a:xfrm rot="5400013">
                      <a:off x="626295" y="27967"/>
                      <a:ext cx="226789" cy="170855"/>
                    </a:xfrm>
                    <a:custGeom>
                      <a:avLst/>
                      <a:gdLst>
                        <a:gd name="f0" fmla="val 21600000"/>
                        <a:gd name="f1" fmla="val 10800000"/>
                        <a:gd name="f2" fmla="val 5400000"/>
                        <a:gd name="f3" fmla="val 180"/>
                        <a:gd name="f4" fmla="val w"/>
                        <a:gd name="f5" fmla="val h"/>
                        <a:gd name="f6" fmla="val ss"/>
                        <a:gd name="f7" fmla="val 0"/>
                        <a:gd name="f8" fmla="*/ 5419351 1 1725033"/>
                        <a:gd name="f9" fmla="+- 0 0 -360"/>
                        <a:gd name="f10" fmla="+- 0 0 -180"/>
                        <a:gd name="f11" fmla="abs f4"/>
                        <a:gd name="f12" fmla="abs f5"/>
                        <a:gd name="f13" fmla="abs f6"/>
                        <a:gd name="f14" fmla="val f7"/>
                        <a:gd name="f15" fmla="+- 2700000 f2 0"/>
                        <a:gd name="f16" fmla="*/ f9 f1 1"/>
                        <a:gd name="f17" fmla="*/ f10 f1 1"/>
                        <a:gd name="f18" fmla="?: f11 f4 1"/>
                        <a:gd name="f19" fmla="?: f12 f5 1"/>
                        <a:gd name="f20" fmla="?: f13 f6 1"/>
                        <a:gd name="f21" fmla="*/ f15 f8 1"/>
                        <a:gd name="f22" fmla="*/ f16 1 f3"/>
                        <a:gd name="f23" fmla="*/ f17 1 f3"/>
                        <a:gd name="f24" fmla="*/ f18 1 21600"/>
                        <a:gd name="f25" fmla="*/ f19 1 21600"/>
                        <a:gd name="f26" fmla="*/ 21600 f18 1"/>
                        <a:gd name="f27" fmla="*/ 21600 f19 1"/>
                        <a:gd name="f28" fmla="*/ f21 1 f1"/>
                        <a:gd name="f29" fmla="+- f22 0 f2"/>
                        <a:gd name="f30" fmla="+- f23 0 f2"/>
                        <a:gd name="f31" fmla="min f25 f24"/>
                        <a:gd name="f32" fmla="*/ f26 1 f20"/>
                        <a:gd name="f33" fmla="*/ f27 1 f20"/>
                        <a:gd name="f34" fmla="+- 0 0 f28"/>
                        <a:gd name="f35" fmla="val f32"/>
                        <a:gd name="f36" fmla="val f33"/>
                        <a:gd name="f37" fmla="+- 0 0 f34"/>
                        <a:gd name="f38" fmla="*/ f14 f31 1"/>
                        <a:gd name="f39" fmla="+- f36 0 f14"/>
                        <a:gd name="f40" fmla="+- f35 0 f14"/>
                        <a:gd name="f41" fmla="*/ f37 f1 1"/>
                        <a:gd name="f42" fmla="*/ f39 1 2"/>
                        <a:gd name="f43" fmla="*/ f40 1 2"/>
                        <a:gd name="f44" fmla="*/ f41 1 f8"/>
                        <a:gd name="f45" fmla="+- f14 f42 0"/>
                        <a:gd name="f46" fmla="+- f14 f43 0"/>
                        <a:gd name="f47" fmla="+- f44 0 f2"/>
                        <a:gd name="f48" fmla="*/ f43 f31 1"/>
                        <a:gd name="f49" fmla="*/ f42 f31 1"/>
                        <a:gd name="f50" fmla="cos 1 f47"/>
                        <a:gd name="f51" fmla="sin 1 f47"/>
                        <a:gd name="f52" fmla="*/ f45 f31 1"/>
                        <a:gd name="f53" fmla="+- 0 0 f50"/>
                        <a:gd name="f54" fmla="+- 0 0 f51"/>
                        <a:gd name="f55" fmla="+- 0 0 f53"/>
                        <a:gd name="f56" fmla="+- 0 0 f54"/>
                        <a:gd name="f57" fmla="*/ f55 f43 1"/>
                        <a:gd name="f58" fmla="*/ f56 f42 1"/>
                        <a:gd name="f59" fmla="+- f46 0 f57"/>
                        <a:gd name="f60" fmla="+- f46 f57 0"/>
                        <a:gd name="f61" fmla="+- f45 0 f58"/>
                        <a:gd name="f62" fmla="+- f45 f58 0"/>
                        <a:gd name="f63" fmla="*/ f59 f31 1"/>
                        <a:gd name="f64" fmla="*/ f61 f31 1"/>
                        <a:gd name="f65" fmla="*/ f60 f31 1"/>
                        <a:gd name="f66" fmla="*/ f62 f31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9">
                          <a:pos x="f63" y="f64"/>
                        </a:cxn>
                        <a:cxn ang="f30">
                          <a:pos x="f63" y="f66"/>
                        </a:cxn>
                        <a:cxn ang="f30">
                          <a:pos x="f65" y="f66"/>
                        </a:cxn>
                        <a:cxn ang="f29">
                          <a:pos x="f65" y="f64"/>
                        </a:cxn>
                      </a:cxnLst>
                      <a:rect l="f63" t="f64" r="f65" b="f66"/>
                      <a:pathLst>
                        <a:path>
                          <a:moveTo>
                            <a:pt x="f38" y="f52"/>
                          </a:moveTo>
                          <a:arcTo wR="f48" hR="f49" stAng="f1" swAng="f0"/>
                          <a:close/>
                        </a:path>
                      </a:pathLst>
                    </a:custGeom>
                    <a:solidFill>
                      <a:srgbClr val="68B545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ctr" anchorCtr="1" compatLnSpc="1"/>
                    <a:lstStyle/>
                    <a:p>
                      <a:pPr marL="0" marR="0" lvl="0" indent="0" algn="ctr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FFFFFF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</p:grpSp>
            </p:grpSp>
          </p:grpSp>
          <p:sp>
            <p:nvSpPr>
              <p:cNvPr id="25" name="TextBox 218"/>
              <p:cNvSpPr txBox="1"/>
              <p:nvPr/>
            </p:nvSpPr>
            <p:spPr>
              <a:xfrm>
                <a:off x="1380122" y="244638"/>
                <a:ext cx="1741163" cy="5604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1218986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32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  <a:cs typeface="Arial" pitchFamily="34"/>
                </a:endParaRPr>
              </a:p>
            </p:txBody>
          </p:sp>
        </p:grpSp>
        <p:sp>
          <p:nvSpPr>
            <p:cNvPr id="26" name="矩形 5"/>
            <p:cNvSpPr/>
            <p:nvPr/>
          </p:nvSpPr>
          <p:spPr>
            <a:xfrm>
              <a:off x="1263088" y="79022"/>
              <a:ext cx="1706873" cy="830997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755998" marR="0" lvl="0" indent="-467999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4800" b="1" i="0" u="none" strike="noStrike" kern="1200" cap="none" spc="0" baseline="0">
                  <a:solidFill>
                    <a:srgbClr val="F7F6F3"/>
                  </a:solidFill>
                  <a:uFillTx/>
                  <a:latin typeface="微軟正黑體" pitchFamily="34"/>
                  <a:ea typeface="微軟正黑體" pitchFamily="34"/>
                </a:rPr>
                <a:t>背景</a:t>
              </a:r>
              <a:endParaRPr lang="en-US" sz="4800" b="1" i="0" u="none" strike="noStrike" kern="1200" cap="none" spc="0" baseline="0">
                <a:solidFill>
                  <a:srgbClr val="F7F6F3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</p:grpSp>
      <p:sp>
        <p:nvSpPr>
          <p:cNvPr id="27" name="投影片編號版面配置區 1"/>
          <p:cNvSpPr txBox="1"/>
          <p:nvPr/>
        </p:nvSpPr>
        <p:spPr>
          <a:xfrm>
            <a:off x="8737604" y="6245223"/>
            <a:ext cx="2844798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A8281F1-02A7-41F2-9DFD-3A96615DD3F7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4"/>
          <p:cNvSpPr txBox="1"/>
          <p:nvPr/>
        </p:nvSpPr>
        <p:spPr>
          <a:xfrm>
            <a:off x="261417" y="904323"/>
            <a:ext cx="11669161" cy="24929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893761" marR="0" lvl="0" indent="-604839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0169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</a:t>
            </a:r>
            <a:r>
              <a:rPr lang="zh-TW" sz="3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、未具本職者於國小學習節數以外時間提供授課（或服務），且原已排定授課（或服務）時間，然因學生停止到校上課而未能提供授課（或服務） ，致鐘點費中斷。</a:t>
            </a:r>
            <a:endParaRPr lang="en-US" sz="3200" b="1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755998" marR="0" lvl="0" indent="-467999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2</a:t>
            </a:r>
            <a:r>
              <a:rPr lang="zh-TW" sz="3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、</a:t>
            </a:r>
            <a:r>
              <a:rPr lang="zh-TW" sz="32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未具本職之退休軍公教人員，非屬本案補助對象</a:t>
            </a:r>
            <a:r>
              <a:rPr lang="zh-TW" sz="3200" b="1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。</a:t>
            </a:r>
            <a:endParaRPr lang="en-US" sz="3200" b="1" i="0" u="none" strike="noStrike" kern="1200" cap="none" spc="0" baseline="0">
              <a:solidFill>
                <a:srgbClr val="FF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981078" marR="0" lvl="0" indent="-692145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</p:txBody>
      </p:sp>
      <p:grpSp>
        <p:nvGrpSpPr>
          <p:cNvPr id="3" name="群組 25"/>
          <p:cNvGrpSpPr/>
          <p:nvPr/>
        </p:nvGrpSpPr>
        <p:grpSpPr>
          <a:xfrm>
            <a:off x="13652" y="53301"/>
            <a:ext cx="3263090" cy="970150"/>
            <a:chOff x="13652" y="53301"/>
            <a:chExt cx="3263090" cy="970150"/>
          </a:xfrm>
        </p:grpSpPr>
        <p:grpSp>
          <p:nvGrpSpPr>
            <p:cNvPr id="4" name="群組 5"/>
            <p:cNvGrpSpPr/>
            <p:nvPr/>
          </p:nvGrpSpPr>
          <p:grpSpPr>
            <a:xfrm>
              <a:off x="13652" y="53301"/>
              <a:ext cx="3263090" cy="970150"/>
              <a:chOff x="13652" y="53301"/>
              <a:chExt cx="3263090" cy="970150"/>
            </a:xfrm>
          </p:grpSpPr>
          <p:grpSp>
            <p:nvGrpSpPr>
              <p:cNvPr id="5" name="群組 6"/>
              <p:cNvGrpSpPr/>
              <p:nvPr/>
            </p:nvGrpSpPr>
            <p:grpSpPr>
              <a:xfrm>
                <a:off x="13652" y="53301"/>
                <a:ext cx="3263090" cy="970150"/>
                <a:chOff x="13652" y="53301"/>
                <a:chExt cx="3263090" cy="970150"/>
              </a:xfrm>
            </p:grpSpPr>
            <p:sp>
              <p:nvSpPr>
                <p:cNvPr id="6" name="Freeform 7"/>
                <p:cNvSpPr/>
                <p:nvPr/>
              </p:nvSpPr>
              <p:spPr>
                <a:xfrm rot="16199987" flipH="1">
                  <a:off x="1851723" y="-512065"/>
                  <a:ext cx="718937" cy="21311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725"/>
                    <a:gd name="f7" fmla="val 3069"/>
                    <a:gd name="f8" fmla="val 30"/>
                    <a:gd name="f9" fmla="val 1685"/>
                    <a:gd name="f10" fmla="val 1691"/>
                    <a:gd name="f11" fmla="val 31"/>
                    <a:gd name="f12" fmla="val 1695"/>
                    <a:gd name="f13" fmla="val 35"/>
                    <a:gd name="f14" fmla="val 1701"/>
                    <a:gd name="f15" fmla="val 41"/>
                    <a:gd name="f16" fmla="val 1706"/>
                    <a:gd name="f17" fmla="val 47"/>
                    <a:gd name="f18" fmla="val 1708"/>
                    <a:gd name="f19" fmla="val 56"/>
                    <a:gd name="f20" fmla="val 1710"/>
                    <a:gd name="f21" fmla="val 75"/>
                    <a:gd name="f22" fmla="val 1707"/>
                    <a:gd name="f23" fmla="val 90"/>
                    <a:gd name="f24" fmla="val 103"/>
                    <a:gd name="f25" fmla="val 1694"/>
                    <a:gd name="f26" fmla="val 117"/>
                    <a:gd name="f27" fmla="val 1687"/>
                    <a:gd name="f28" fmla="val 127"/>
                    <a:gd name="f29" fmla="val 139"/>
                    <a:gd name="f30" fmla="val 152"/>
                    <a:gd name="f31" fmla="val 165"/>
                    <a:gd name="f32" fmla="val 1697"/>
                    <a:gd name="f33" fmla="val 173"/>
                    <a:gd name="f34" fmla="val 1703"/>
                    <a:gd name="f35" fmla="val 182"/>
                    <a:gd name="f36" fmla="val 192"/>
                    <a:gd name="f37" fmla="val 1715"/>
                    <a:gd name="f38" fmla="val 202"/>
                    <a:gd name="f39" fmla="val 1718"/>
                    <a:gd name="f40" fmla="val 207"/>
                    <a:gd name="f41" fmla="val 1720"/>
                    <a:gd name="f42" fmla="val 224"/>
                    <a:gd name="f43" fmla="val 240"/>
                    <a:gd name="f44" fmla="val 1712"/>
                    <a:gd name="f45" fmla="val 254"/>
                    <a:gd name="f46" fmla="val 270"/>
                    <a:gd name="f47" fmla="val 283"/>
                    <a:gd name="f48" fmla="val 1689"/>
                    <a:gd name="f49" fmla="val 297"/>
                    <a:gd name="f50" fmla="val 314"/>
                    <a:gd name="f51" fmla="val 1690"/>
                    <a:gd name="f52" fmla="val 331"/>
                    <a:gd name="f53" fmla="val 1693"/>
                    <a:gd name="f54" fmla="val 344"/>
                    <a:gd name="f55" fmla="val 1711"/>
                    <a:gd name="f56" fmla="val 352"/>
                    <a:gd name="f57" fmla="val 1716"/>
                    <a:gd name="f58" fmla="val 363"/>
                    <a:gd name="f59" fmla="val 373"/>
                    <a:gd name="f60" fmla="val 386"/>
                    <a:gd name="f61" fmla="val 391"/>
                    <a:gd name="f62" fmla="val 414"/>
                    <a:gd name="f63" fmla="val 1719"/>
                    <a:gd name="f64" fmla="val 427"/>
                    <a:gd name="f65" fmla="val 442"/>
                    <a:gd name="f66" fmla="val 458"/>
                    <a:gd name="f67" fmla="val 474"/>
                    <a:gd name="f68" fmla="val 488"/>
                    <a:gd name="f69" fmla="val 503"/>
                    <a:gd name="f70" fmla="val 518"/>
                    <a:gd name="f71" fmla="val 1683"/>
                    <a:gd name="f72" fmla="val 537"/>
                    <a:gd name="f73" fmla="val 538"/>
                    <a:gd name="f74" fmla="val 541"/>
                    <a:gd name="f75" fmla="val 543"/>
                    <a:gd name="f76" fmla="val 546"/>
                    <a:gd name="f77" fmla="val 562"/>
                    <a:gd name="f78" fmla="val 579"/>
                    <a:gd name="f79" fmla="val 1686"/>
                    <a:gd name="f80" fmla="val 596"/>
                    <a:gd name="f81" fmla="val 609"/>
                    <a:gd name="f82" fmla="val 614"/>
                    <a:gd name="f83" fmla="val 1698"/>
                    <a:gd name="f84" fmla="val 621"/>
                    <a:gd name="f85" fmla="val 1702"/>
                    <a:gd name="f86" fmla="val 630"/>
                    <a:gd name="f87" fmla="val 639"/>
                    <a:gd name="f88" fmla="val 643"/>
                    <a:gd name="f89" fmla="val 652"/>
                    <a:gd name="f90" fmla="val 666"/>
                    <a:gd name="f91" fmla="val 674"/>
                    <a:gd name="f92" fmla="val 678"/>
                    <a:gd name="f93" fmla="val 681"/>
                    <a:gd name="f94" fmla="val 686"/>
                    <a:gd name="f95" fmla="val 691"/>
                    <a:gd name="f96" fmla="val 710"/>
                    <a:gd name="f97" fmla="val 725"/>
                    <a:gd name="f98" fmla="val 738"/>
                    <a:gd name="f99" fmla="val 750"/>
                    <a:gd name="f100" fmla="val 762"/>
                    <a:gd name="f101" fmla="val 766"/>
                    <a:gd name="f102" fmla="val 770"/>
                    <a:gd name="f103" fmla="val 1699"/>
                    <a:gd name="f104" fmla="val 774"/>
                    <a:gd name="f105" fmla="val 778"/>
                    <a:gd name="f106" fmla="val 784"/>
                    <a:gd name="f107" fmla="val 789"/>
                    <a:gd name="f108" fmla="val 796"/>
                    <a:gd name="f109" fmla="val 806"/>
                    <a:gd name="f110" fmla="val 822"/>
                    <a:gd name="f111" fmla="val 827"/>
                    <a:gd name="f112" fmla="val 831"/>
                    <a:gd name="f113" fmla="val 837"/>
                    <a:gd name="f114" fmla="val 839"/>
                    <a:gd name="f115" fmla="val 842"/>
                    <a:gd name="f116" fmla="val 857"/>
                    <a:gd name="f117" fmla="val 873"/>
                    <a:gd name="f118" fmla="val 889"/>
                    <a:gd name="f119" fmla="val 903"/>
                    <a:gd name="f120" fmla="val 916"/>
                    <a:gd name="f121" fmla="val 928"/>
                    <a:gd name="f122" fmla="val 931"/>
                    <a:gd name="f123" fmla="val 1704"/>
                    <a:gd name="f124" fmla="val 940"/>
                    <a:gd name="f125" fmla="val 949"/>
                    <a:gd name="f126" fmla="val 961"/>
                    <a:gd name="f127" fmla="val 966"/>
                    <a:gd name="f128" fmla="val 970"/>
                    <a:gd name="f129" fmla="val 973"/>
                    <a:gd name="f130" fmla="val 974"/>
                    <a:gd name="f131" fmla="val 975"/>
                    <a:gd name="f132" fmla="val 979"/>
                    <a:gd name="f133" fmla="val 987"/>
                    <a:gd name="f134" fmla="val 996"/>
                    <a:gd name="f135" fmla="val 1008"/>
                    <a:gd name="f136" fmla="val 1020"/>
                    <a:gd name="f137" fmla="val 1026"/>
                    <a:gd name="f138" fmla="val 1047"/>
                    <a:gd name="f139" fmla="val 1062"/>
                    <a:gd name="f140" fmla="val 1077"/>
                    <a:gd name="f141" fmla="val 1093"/>
                    <a:gd name="f142" fmla="val 1109"/>
                    <a:gd name="f143" fmla="val 1123"/>
                    <a:gd name="f144" fmla="val 1132"/>
                    <a:gd name="f145" fmla="val 1155"/>
                    <a:gd name="f146" fmla="val 1160"/>
                    <a:gd name="f147" fmla="val 1164"/>
                    <a:gd name="f148" fmla="val 1166"/>
                    <a:gd name="f149" fmla="val 1172"/>
                    <a:gd name="f150" fmla="val 1179"/>
                    <a:gd name="f151" fmla="val 1183"/>
                    <a:gd name="f152" fmla="val 1189"/>
                    <a:gd name="f153" fmla="val 1193"/>
                    <a:gd name="f154" fmla="val 1197"/>
                    <a:gd name="f155" fmla="val 1212"/>
                    <a:gd name="f156" fmla="val 1229"/>
                    <a:gd name="f157" fmla="val 1244"/>
                    <a:gd name="f158" fmla="val 1248"/>
                    <a:gd name="f159" fmla="val 1255"/>
                    <a:gd name="f160" fmla="val 1263"/>
                    <a:gd name="f161" fmla="val 1274"/>
                    <a:gd name="f162" fmla="val 1278"/>
                    <a:gd name="f163" fmla="val 1286"/>
                    <a:gd name="f164" fmla="val 1299"/>
                    <a:gd name="f165" fmla="val 1310"/>
                    <a:gd name="f166" fmla="val 1678"/>
                    <a:gd name="f167" fmla="val 1323"/>
                    <a:gd name="f168" fmla="val 1676"/>
                    <a:gd name="f169" fmla="val 1334"/>
                    <a:gd name="f170" fmla="val 1346"/>
                    <a:gd name="f171" fmla="val 1350"/>
                    <a:gd name="f172" fmla="val 1354"/>
                    <a:gd name="f173" fmla="val 1359"/>
                    <a:gd name="f174" fmla="val 1367"/>
                    <a:gd name="f175" fmla="val 1371"/>
                    <a:gd name="f176" fmla="val 1375"/>
                    <a:gd name="f177" fmla="val 1378"/>
                    <a:gd name="f178" fmla="val 1384"/>
                    <a:gd name="f179" fmla="val 1394"/>
                    <a:gd name="f180" fmla="val 1406"/>
                    <a:gd name="f181" fmla="val 1410"/>
                    <a:gd name="f182" fmla="val 1411"/>
                    <a:gd name="f183" fmla="val 1414"/>
                    <a:gd name="f184" fmla="val 1419"/>
                    <a:gd name="f185" fmla="val 1427"/>
                    <a:gd name="f186" fmla="val 1430"/>
                    <a:gd name="f187" fmla="val 1431"/>
                    <a:gd name="f188" fmla="val 1433"/>
                    <a:gd name="f189" fmla="val 1449"/>
                    <a:gd name="f190" fmla="val 1471"/>
                    <a:gd name="f191" fmla="val 1495"/>
                    <a:gd name="f192" fmla="val 1517"/>
                    <a:gd name="f193" fmla="val 1520"/>
                    <a:gd name="f194" fmla="val 1522"/>
                    <a:gd name="f195" fmla="val 1526"/>
                    <a:gd name="f196" fmla="val 1528"/>
                    <a:gd name="f197" fmla="val 1560"/>
                    <a:gd name="f198" fmla="val 1566"/>
                    <a:gd name="f199" fmla="val 1564"/>
                    <a:gd name="f200" fmla="val 1563"/>
                    <a:gd name="f201" fmla="val 1567"/>
                    <a:gd name="f202" fmla="val 1571"/>
                    <a:gd name="f203" fmla="val 1576"/>
                    <a:gd name="f204" fmla="val 1587"/>
                    <a:gd name="f205" fmla="val 1596"/>
                    <a:gd name="f206" fmla="val 1601"/>
                    <a:gd name="f207" fmla="val 1605"/>
                    <a:gd name="f208" fmla="val 1608"/>
                    <a:gd name="f209" fmla="val 1609"/>
                    <a:gd name="f210" fmla="val 1606"/>
                    <a:gd name="f211" fmla="val 1611"/>
                    <a:gd name="f212" fmla="val 1644"/>
                    <a:gd name="f213" fmla="val 1646"/>
                    <a:gd name="f214" fmla="val 1649"/>
                    <a:gd name="f215" fmla="val 1652"/>
                    <a:gd name="f216" fmla="val 1655"/>
                    <a:gd name="f217" fmla="val 1723"/>
                    <a:gd name="f218" fmla="val 1738"/>
                    <a:gd name="f219" fmla="val 1741"/>
                    <a:gd name="f220" fmla="val 1742"/>
                    <a:gd name="f221" fmla="val 1745"/>
                    <a:gd name="f222" fmla="val 1753"/>
                    <a:gd name="f223" fmla="val 1758"/>
                    <a:gd name="f224" fmla="val 1761"/>
                    <a:gd name="f225" fmla="val 1763"/>
                    <a:gd name="f226" fmla="val 1766"/>
                    <a:gd name="f227" fmla="val 1767"/>
                    <a:gd name="f228" fmla="val 1759"/>
                    <a:gd name="f229" fmla="val 1889"/>
                    <a:gd name="f230" fmla="val 2017"/>
                    <a:gd name="f231" fmla="val 2146"/>
                    <a:gd name="f232" fmla="val 2163"/>
                    <a:gd name="f233" fmla="val 2184"/>
                    <a:gd name="f234" fmla="val 2207"/>
                    <a:gd name="f235" fmla="val 2231"/>
                    <a:gd name="f236" fmla="val 1724"/>
                    <a:gd name="f237" fmla="val 2254"/>
                    <a:gd name="f238" fmla="val 2277"/>
                    <a:gd name="f239" fmla="val 1714"/>
                    <a:gd name="f240" fmla="val 2296"/>
                    <a:gd name="f241" fmla="val 2313"/>
                    <a:gd name="f242" fmla="val 2325"/>
                    <a:gd name="f243" fmla="val 2326"/>
                    <a:gd name="f244" fmla="val 2342"/>
                    <a:gd name="f245" fmla="val 2352"/>
                    <a:gd name="f246" fmla="val 2363"/>
                    <a:gd name="f247" fmla="val 2372"/>
                    <a:gd name="f248" fmla="val 2383"/>
                    <a:gd name="f249" fmla="val 2396"/>
                    <a:gd name="f250" fmla="val 2398"/>
                    <a:gd name="f251" fmla="val 2401"/>
                    <a:gd name="f252" fmla="val 2402"/>
                    <a:gd name="f253" fmla="val 2393"/>
                    <a:gd name="f254" fmla="val 2524"/>
                    <a:gd name="f255" fmla="val 2652"/>
                    <a:gd name="f256" fmla="val 2779"/>
                    <a:gd name="f257" fmla="val 2795"/>
                    <a:gd name="f258" fmla="val 2812"/>
                    <a:gd name="f259" fmla="val 2832"/>
                    <a:gd name="f260" fmla="val 2851"/>
                    <a:gd name="f261" fmla="val 2872"/>
                    <a:gd name="f262" fmla="val 2892"/>
                    <a:gd name="f263" fmla="val 2911"/>
                    <a:gd name="f264" fmla="val 2928"/>
                    <a:gd name="f265" fmla="val 2943"/>
                    <a:gd name="f266" fmla="val 2955"/>
                    <a:gd name="f267" fmla="val 2962"/>
                    <a:gd name="f268" fmla="val 1670"/>
                    <a:gd name="f269" fmla="val 2965"/>
                    <a:gd name="f270" fmla="val 1657"/>
                    <a:gd name="f271" fmla="val 1648"/>
                    <a:gd name="f272" fmla="val 1643"/>
                    <a:gd name="f273" fmla="val 2944"/>
                    <a:gd name="f274" fmla="val 1639"/>
                    <a:gd name="f275" fmla="val 2930"/>
                    <a:gd name="f276" fmla="val 1638"/>
                    <a:gd name="f277" fmla="val 2913"/>
                    <a:gd name="f278" fmla="val 1636"/>
                    <a:gd name="f279" fmla="val 2894"/>
                    <a:gd name="f280" fmla="val 2875"/>
                    <a:gd name="f281" fmla="val 2855"/>
                    <a:gd name="f282" fmla="val 2837"/>
                    <a:gd name="f283" fmla="val 1634"/>
                    <a:gd name="f284" fmla="val 2820"/>
                    <a:gd name="f285" fmla="val 1630"/>
                    <a:gd name="f286" fmla="val 2805"/>
                    <a:gd name="f287" fmla="val 1623"/>
                    <a:gd name="f288" fmla="val 2794"/>
                    <a:gd name="f289" fmla="val 1614"/>
                    <a:gd name="f290" fmla="val 2786"/>
                    <a:gd name="f291" fmla="val 2784"/>
                    <a:gd name="f292" fmla="val 1598"/>
                    <a:gd name="f293" fmla="val 2790"/>
                    <a:gd name="f294" fmla="val 1593"/>
                    <a:gd name="f295" fmla="val 2799"/>
                    <a:gd name="f296" fmla="val 1588"/>
                    <a:gd name="f297" fmla="val 1584"/>
                    <a:gd name="f298" fmla="val 2828"/>
                    <a:gd name="f299" fmla="val 1580"/>
                    <a:gd name="f300" fmla="val 2845"/>
                    <a:gd name="f301" fmla="val 1577"/>
                    <a:gd name="f302" fmla="val 2863"/>
                    <a:gd name="f303" fmla="val 1575"/>
                    <a:gd name="f304" fmla="val 2880"/>
                    <a:gd name="f305" fmla="val 1572"/>
                    <a:gd name="f306" fmla="val 2896"/>
                    <a:gd name="f307" fmla="val 1568"/>
                    <a:gd name="f308" fmla="val 2907"/>
                    <a:gd name="f309" fmla="val 2917"/>
                    <a:gd name="f310" fmla="val 1559"/>
                    <a:gd name="f311" fmla="val 2921"/>
                    <a:gd name="f312" fmla="val 1554"/>
                    <a:gd name="f313" fmla="val 2919"/>
                    <a:gd name="f314" fmla="val 1546"/>
                    <a:gd name="f315" fmla="val 2910"/>
                    <a:gd name="f316" fmla="val 1545"/>
                    <a:gd name="f317" fmla="val 2905"/>
                    <a:gd name="f318" fmla="val 1541"/>
                    <a:gd name="f319" fmla="val 1538"/>
                    <a:gd name="f320" fmla="val 1534"/>
                    <a:gd name="f321" fmla="val 1529"/>
                    <a:gd name="f322" fmla="val 1524"/>
                    <a:gd name="f323" fmla="val 2825"/>
                    <a:gd name="f324" fmla="val 1519"/>
                    <a:gd name="f325" fmla="val 2807"/>
                    <a:gd name="f326" fmla="val 1513"/>
                    <a:gd name="f327" fmla="val 2788"/>
                    <a:gd name="f328" fmla="val 1508"/>
                    <a:gd name="f329" fmla="val 2774"/>
                    <a:gd name="f330" fmla="val 1503"/>
                    <a:gd name="f331" fmla="val 2762"/>
                    <a:gd name="f332" fmla="val 1498"/>
                    <a:gd name="f333" fmla="val 2754"/>
                    <a:gd name="f334" fmla="val 1492"/>
                    <a:gd name="f335" fmla="val 2753"/>
                    <a:gd name="f336" fmla="val 1487"/>
                    <a:gd name="f337" fmla="val 2758"/>
                    <a:gd name="f338" fmla="val 1483"/>
                    <a:gd name="f339" fmla="val 2770"/>
                    <a:gd name="f340" fmla="val 1481"/>
                    <a:gd name="f341" fmla="val 2783"/>
                    <a:gd name="f342" fmla="val 1479"/>
                    <a:gd name="f343" fmla="val 2801"/>
                    <a:gd name="f344" fmla="val 1478"/>
                    <a:gd name="f345" fmla="val 2822"/>
                    <a:gd name="f346" fmla="val 1477"/>
                    <a:gd name="f347" fmla="val 2846"/>
                    <a:gd name="f348" fmla="val 1475"/>
                    <a:gd name="f349" fmla="val 1474"/>
                    <a:gd name="f350" fmla="val 2900"/>
                    <a:gd name="f351" fmla="val 2927"/>
                    <a:gd name="f352" fmla="val 1467"/>
                    <a:gd name="f353" fmla="val 1462"/>
                    <a:gd name="f354" fmla="val 2981"/>
                    <a:gd name="f355" fmla="val 1456"/>
                    <a:gd name="f356" fmla="val 3006"/>
                    <a:gd name="f357" fmla="val 1447"/>
                    <a:gd name="f358" fmla="val 3027"/>
                    <a:gd name="f359" fmla="val 1436"/>
                    <a:gd name="f360" fmla="val 3045"/>
                    <a:gd name="f361" fmla="val 1422"/>
                    <a:gd name="f362" fmla="val 3058"/>
                    <a:gd name="f363" fmla="val 1405"/>
                    <a:gd name="f364" fmla="val 3066"/>
                    <a:gd name="f365" fmla="val 1385"/>
                    <a:gd name="f366" fmla="val 1369"/>
                    <a:gd name="f367" fmla="val 1356"/>
                    <a:gd name="f368" fmla="val 1348"/>
                    <a:gd name="f369" fmla="val 3046"/>
                    <a:gd name="f370" fmla="val 1343"/>
                    <a:gd name="f371" fmla="val 3031"/>
                    <a:gd name="f372" fmla="val 1341"/>
                    <a:gd name="f373" fmla="val 3012"/>
                    <a:gd name="f374" fmla="val 1339"/>
                    <a:gd name="f375" fmla="val 2993"/>
                    <a:gd name="f376" fmla="val 2969"/>
                    <a:gd name="f377" fmla="val 1342"/>
                    <a:gd name="f378" fmla="val 2945"/>
                    <a:gd name="f379" fmla="val 1344"/>
                    <a:gd name="f380" fmla="val 1351"/>
                    <a:gd name="f381" fmla="val 2871"/>
                    <a:gd name="f382" fmla="val 1352"/>
                    <a:gd name="f383" fmla="val 2847"/>
                    <a:gd name="f384" fmla="val 2804"/>
                    <a:gd name="f385" fmla="val 1337"/>
                    <a:gd name="f386" fmla="val 2750"/>
                    <a:gd name="f387" fmla="val 1308"/>
                    <a:gd name="f388" fmla="val 2748"/>
                    <a:gd name="f389" fmla="val 1292"/>
                    <a:gd name="f390" fmla="val 1288"/>
                    <a:gd name="f391" fmla="val 2800"/>
                    <a:gd name="f392" fmla="val 1284"/>
                    <a:gd name="f393" fmla="val 2816"/>
                    <a:gd name="f394" fmla="val 2830"/>
                    <a:gd name="f395" fmla="val 1283"/>
                    <a:gd name="f396" fmla="val 2842"/>
                    <a:gd name="f397" fmla="val 1279"/>
                    <a:gd name="f398" fmla="val 2850"/>
                    <a:gd name="f399" fmla="val 2854"/>
                    <a:gd name="f400" fmla="val 1269"/>
                    <a:gd name="f401" fmla="val 1265"/>
                    <a:gd name="f402" fmla="val 2839"/>
                    <a:gd name="f403" fmla="val 1262"/>
                    <a:gd name="f404" fmla="val 2824"/>
                    <a:gd name="f405" fmla="val 1259"/>
                    <a:gd name="f406" fmla="val 1257"/>
                    <a:gd name="f407" fmla="val 2782"/>
                    <a:gd name="f408" fmla="val 1254"/>
                    <a:gd name="f409" fmla="val 1250"/>
                    <a:gd name="f410" fmla="val 2736"/>
                    <a:gd name="f411" fmla="val 1246"/>
                    <a:gd name="f412" fmla="val 2714"/>
                    <a:gd name="f413" fmla="val 1240"/>
                    <a:gd name="f414" fmla="val 2695"/>
                    <a:gd name="f415" fmla="val 1232"/>
                    <a:gd name="f416" fmla="val 2680"/>
                    <a:gd name="f417" fmla="val 1220"/>
                    <a:gd name="f418" fmla="val 2672"/>
                    <a:gd name="f419" fmla="val 1211"/>
                    <a:gd name="f420" fmla="val 2669"/>
                    <a:gd name="f421" fmla="val 1203"/>
                    <a:gd name="f422" fmla="val 2673"/>
                    <a:gd name="f423" fmla="val 1198"/>
                    <a:gd name="f424" fmla="val 2684"/>
                    <a:gd name="f425" fmla="val 1195"/>
                    <a:gd name="f426" fmla="val 2698"/>
                    <a:gd name="f427" fmla="val 2716"/>
                    <a:gd name="f428" fmla="val 1191"/>
                    <a:gd name="f429" fmla="val 2739"/>
                    <a:gd name="f430" fmla="val 2763"/>
                    <a:gd name="f431" fmla="val 1190"/>
                    <a:gd name="f432" fmla="val 2843"/>
                    <a:gd name="f433" fmla="val 1187"/>
                    <a:gd name="f434" fmla="val 1185"/>
                    <a:gd name="f435" fmla="val 2897"/>
                    <a:gd name="f436" fmla="val 1174"/>
                    <a:gd name="f437" fmla="val 2942"/>
                    <a:gd name="f438" fmla="val 1165"/>
                    <a:gd name="f439" fmla="val 2959"/>
                    <a:gd name="f440" fmla="val 2973"/>
                    <a:gd name="f441" fmla="val 1140"/>
                    <a:gd name="f442" fmla="val 2983"/>
                    <a:gd name="f443" fmla="val 1102"/>
                    <a:gd name="f444" fmla="val 1087"/>
                    <a:gd name="f445" fmla="val 1073"/>
                    <a:gd name="f446" fmla="val 2960"/>
                    <a:gd name="f447" fmla="val 1064"/>
                    <a:gd name="f448" fmla="val 1059"/>
                    <a:gd name="f449" fmla="val 2925"/>
                    <a:gd name="f450" fmla="val 1054"/>
                    <a:gd name="f451" fmla="val 2901"/>
                    <a:gd name="f452" fmla="val 1053"/>
                    <a:gd name="f453" fmla="val 2876"/>
                    <a:gd name="f454" fmla="val 1051"/>
                    <a:gd name="f455" fmla="val 1050"/>
                    <a:gd name="f456" fmla="val 2767"/>
                    <a:gd name="f457" fmla="val 1049"/>
                    <a:gd name="f458" fmla="val 2741"/>
                    <a:gd name="f459" fmla="val 1046"/>
                    <a:gd name="f460" fmla="val 2715"/>
                    <a:gd name="f461" fmla="val 1042"/>
                    <a:gd name="f462" fmla="val 2693"/>
                    <a:gd name="f463" fmla="val 1035"/>
                    <a:gd name="f464" fmla="val 1030"/>
                    <a:gd name="f465" fmla="val 2664"/>
                    <a:gd name="f466" fmla="val 2656"/>
                    <a:gd name="f467" fmla="val 1007"/>
                    <a:gd name="f468" fmla="val 2648"/>
                    <a:gd name="f469" fmla="val 994"/>
                    <a:gd name="f470" fmla="val 2644"/>
                    <a:gd name="f471" fmla="val 981"/>
                    <a:gd name="f472" fmla="val 2643"/>
                    <a:gd name="f473" fmla="val 982"/>
                    <a:gd name="f474" fmla="val 983"/>
                    <a:gd name="f475" fmla="val 977"/>
                    <a:gd name="f476" fmla="val 971"/>
                    <a:gd name="f477" fmla="val 965"/>
                    <a:gd name="f478" fmla="val 956"/>
                    <a:gd name="f479" fmla="val 943"/>
                    <a:gd name="f480" fmla="val 915"/>
                    <a:gd name="f481" fmla="val 906"/>
                    <a:gd name="f482" fmla="val 899"/>
                    <a:gd name="f483" fmla="val 895"/>
                    <a:gd name="f484" fmla="val 894"/>
                    <a:gd name="f485" fmla="val 893"/>
                    <a:gd name="f486" fmla="val 890"/>
                    <a:gd name="f487" fmla="val 886"/>
                    <a:gd name="f488" fmla="val 880"/>
                    <a:gd name="f489" fmla="val 871"/>
                    <a:gd name="f490" fmla="val 861"/>
                    <a:gd name="f491" fmla="val 854"/>
                    <a:gd name="f492" fmla="val 2791"/>
                    <a:gd name="f493" fmla="val 848"/>
                    <a:gd name="f494" fmla="val 2803"/>
                    <a:gd name="f495" fmla="val 843"/>
                    <a:gd name="f496" fmla="val 2817"/>
                    <a:gd name="f497" fmla="val 2835"/>
                    <a:gd name="f498" fmla="val 835"/>
                    <a:gd name="f499" fmla="val 833"/>
                    <a:gd name="f500" fmla="val 2873"/>
                    <a:gd name="f501" fmla="val 830"/>
                    <a:gd name="f502" fmla="val 826"/>
                    <a:gd name="f503" fmla="val 2906"/>
                    <a:gd name="f504" fmla="val 817"/>
                    <a:gd name="f505" fmla="val 809"/>
                    <a:gd name="f506" fmla="val 808"/>
                    <a:gd name="f507" fmla="val 2918"/>
                    <a:gd name="f508" fmla="val 800"/>
                    <a:gd name="f509" fmla="val 2914"/>
                    <a:gd name="f510" fmla="val 793"/>
                    <a:gd name="f511" fmla="val 2904"/>
                    <a:gd name="f512" fmla="val 788"/>
                    <a:gd name="f513" fmla="val 2888"/>
                    <a:gd name="f514" fmla="val 783"/>
                    <a:gd name="f515" fmla="val 2867"/>
                    <a:gd name="f516" fmla="val 780"/>
                    <a:gd name="f517" fmla="val 2841"/>
                    <a:gd name="f518" fmla="val 776"/>
                    <a:gd name="f519" fmla="val 771"/>
                    <a:gd name="f520" fmla="val 765"/>
                    <a:gd name="f521" fmla="val 759"/>
                    <a:gd name="f522" fmla="val 754"/>
                    <a:gd name="f523" fmla="val 749"/>
                    <a:gd name="f524" fmla="val 744"/>
                    <a:gd name="f525" fmla="val 740"/>
                    <a:gd name="f526" fmla="val 737"/>
                    <a:gd name="f527" fmla="val 736"/>
                    <a:gd name="f528" fmla="val 734"/>
                    <a:gd name="f529" fmla="val 733"/>
                    <a:gd name="f530" fmla="val 732"/>
                    <a:gd name="f531" fmla="val 730"/>
                    <a:gd name="f532" fmla="val 728"/>
                    <a:gd name="f533" fmla="val 724"/>
                    <a:gd name="f534" fmla="val 720"/>
                    <a:gd name="f535" fmla="val 712"/>
                    <a:gd name="f536" fmla="val 704"/>
                    <a:gd name="f537" fmla="val 693"/>
                    <a:gd name="f538" fmla="val 662"/>
                    <a:gd name="f539" fmla="val 641"/>
                    <a:gd name="f540" fmla="val 626"/>
                    <a:gd name="f541" fmla="val 605"/>
                    <a:gd name="f542" fmla="val 600"/>
                    <a:gd name="f543" fmla="val 597"/>
                    <a:gd name="f544" fmla="val 598"/>
                    <a:gd name="f545" fmla="val 602"/>
                    <a:gd name="f546" fmla="val 607"/>
                    <a:gd name="f547" fmla="val 610"/>
                    <a:gd name="f548" fmla="val 601"/>
                    <a:gd name="f549" fmla="val 593"/>
                    <a:gd name="f550" fmla="val 581"/>
                    <a:gd name="f551" fmla="val 564"/>
                    <a:gd name="f552" fmla="val 555"/>
                    <a:gd name="f553" fmla="val 549"/>
                    <a:gd name="f554" fmla="val 545"/>
                    <a:gd name="f555" fmla="val 542"/>
                    <a:gd name="f556" fmla="val 539"/>
                    <a:gd name="f557" fmla="val 531"/>
                    <a:gd name="f558" fmla="val 525"/>
                    <a:gd name="f559" fmla="val 521"/>
                    <a:gd name="f560" fmla="val 516"/>
                    <a:gd name="f561" fmla="val 513"/>
                    <a:gd name="f562" fmla="val 511"/>
                    <a:gd name="f563" fmla="val 508"/>
                    <a:gd name="f564" fmla="val 496"/>
                    <a:gd name="f565" fmla="val 478"/>
                    <a:gd name="f566" fmla="val 467"/>
                    <a:gd name="f567" fmla="val 461"/>
                    <a:gd name="f568" fmla="val 456"/>
                    <a:gd name="f569" fmla="val 452"/>
                    <a:gd name="f570" fmla="val 449"/>
                    <a:gd name="f571" fmla="val 448"/>
                    <a:gd name="f572" fmla="val 446"/>
                    <a:gd name="f573" fmla="val 445"/>
                    <a:gd name="f574" fmla="val 444"/>
                    <a:gd name="f575" fmla="val 441"/>
                    <a:gd name="f576" fmla="val 437"/>
                    <a:gd name="f577" fmla="val 431"/>
                    <a:gd name="f578" fmla="val 422"/>
                    <a:gd name="f579" fmla="val 411"/>
                    <a:gd name="f580" fmla="val 397"/>
                    <a:gd name="f581" fmla="val 380"/>
                    <a:gd name="f582" fmla="val 359"/>
                    <a:gd name="f583" fmla="val 343"/>
                    <a:gd name="f584" fmla="val 322"/>
                    <a:gd name="f585" fmla="val 315"/>
                    <a:gd name="f586" fmla="val 312"/>
                    <a:gd name="f587" fmla="val 309"/>
                    <a:gd name="f588" fmla="val 308"/>
                    <a:gd name="f589" fmla="val 306"/>
                    <a:gd name="f590" fmla="val 305"/>
                    <a:gd name="f591" fmla="val 302"/>
                    <a:gd name="f592" fmla="val 298"/>
                    <a:gd name="f593" fmla="val 292"/>
                    <a:gd name="f594" fmla="val 287"/>
                    <a:gd name="f595" fmla="val 278"/>
                    <a:gd name="f596" fmla="val 266"/>
                    <a:gd name="f597" fmla="val 2650"/>
                    <a:gd name="f598" fmla="val 253"/>
                    <a:gd name="f599" fmla="val 229"/>
                    <a:gd name="f600" fmla="val 2646"/>
                    <a:gd name="f601" fmla="val 220"/>
                    <a:gd name="f602" fmla="val 2655"/>
                    <a:gd name="f603" fmla="val 216"/>
                    <a:gd name="f604" fmla="val 2665"/>
                    <a:gd name="f605" fmla="val 215"/>
                    <a:gd name="f606" fmla="val 217"/>
                    <a:gd name="f607" fmla="val 221"/>
                    <a:gd name="f608" fmla="val 2712"/>
                    <a:gd name="f609" fmla="val 226"/>
                    <a:gd name="f610" fmla="val 2729"/>
                    <a:gd name="f611" fmla="val 230"/>
                    <a:gd name="f612" fmla="val 2746"/>
                    <a:gd name="f613" fmla="val 234"/>
                    <a:gd name="f614" fmla="val 2761"/>
                    <a:gd name="f615" fmla="val 236"/>
                    <a:gd name="f616" fmla="val 2775"/>
                    <a:gd name="f617" fmla="val 2787"/>
                    <a:gd name="f618" fmla="val 219"/>
                    <a:gd name="f619" fmla="val 204"/>
                    <a:gd name="f620" fmla="val 194"/>
                    <a:gd name="f621" fmla="val 2792"/>
                    <a:gd name="f622" fmla="val 185"/>
                    <a:gd name="f623" fmla="val 179"/>
                    <a:gd name="f624" fmla="val 174"/>
                    <a:gd name="f625" fmla="val 171"/>
                    <a:gd name="f626" fmla="val 2731"/>
                    <a:gd name="f627" fmla="val 170"/>
                    <a:gd name="f628" fmla="val 2709"/>
                    <a:gd name="f629" fmla="val 168"/>
                    <a:gd name="f630" fmla="val 2686"/>
                    <a:gd name="f631" fmla="val 166"/>
                    <a:gd name="f632" fmla="val 161"/>
                    <a:gd name="f633" fmla="val 2622"/>
                    <a:gd name="f634" fmla="val 157"/>
                    <a:gd name="f635" fmla="val 2605"/>
                    <a:gd name="f636" fmla="val 2589"/>
                    <a:gd name="f637" fmla="val 143"/>
                    <a:gd name="f638" fmla="val 2579"/>
                    <a:gd name="f639" fmla="val 132"/>
                    <a:gd name="f640" fmla="val 2574"/>
                    <a:gd name="f641" fmla="val 118"/>
                    <a:gd name="f642" fmla="val 2572"/>
                    <a:gd name="f643" fmla="val 102"/>
                    <a:gd name="f644" fmla="val 2578"/>
                    <a:gd name="f645" fmla="val 2587"/>
                    <a:gd name="f646" fmla="val 81"/>
                    <a:gd name="f647" fmla="val 2601"/>
                    <a:gd name="f648" fmla="val 76"/>
                    <a:gd name="f649" fmla="val 2618"/>
                    <a:gd name="f650" fmla="val 73"/>
                    <a:gd name="f651" fmla="val 2637"/>
                    <a:gd name="f652" fmla="val 72"/>
                    <a:gd name="f653" fmla="val 2659"/>
                    <a:gd name="f654" fmla="val 2681"/>
                    <a:gd name="f655" fmla="val 2703"/>
                    <a:gd name="f656" fmla="val 79"/>
                    <a:gd name="f657" fmla="val 2726"/>
                    <a:gd name="f658" fmla="val 85"/>
                    <a:gd name="f659" fmla="val 88"/>
                    <a:gd name="f660" fmla="val 89"/>
                    <a:gd name="f661" fmla="val 86"/>
                    <a:gd name="f662" fmla="val 82"/>
                    <a:gd name="f663" fmla="val 2893"/>
                    <a:gd name="f664" fmla="val 77"/>
                    <a:gd name="f665" fmla="val 71"/>
                    <a:gd name="f666" fmla="val 2915"/>
                    <a:gd name="f667" fmla="val 64"/>
                    <a:gd name="f668" fmla="val 58"/>
                    <a:gd name="f669" fmla="val 51"/>
                    <a:gd name="f670" fmla="val 46"/>
                    <a:gd name="f671" fmla="val 2890"/>
                    <a:gd name="f672" fmla="val 38"/>
                    <a:gd name="f673" fmla="val 37"/>
                    <a:gd name="f674" fmla="val 2818"/>
                    <a:gd name="f675" fmla="val 39"/>
                    <a:gd name="f676" fmla="val 2525"/>
                    <a:gd name="f677" fmla="val 2517"/>
                    <a:gd name="f678" fmla="val 2456"/>
                    <a:gd name="f679" fmla="val 2455"/>
                    <a:gd name="f680" fmla="val 2447"/>
                    <a:gd name="f681" fmla="val 2438"/>
                    <a:gd name="f682" fmla="val 2418"/>
                    <a:gd name="f683" fmla="val 45"/>
                    <a:gd name="f684" fmla="val 2385"/>
                    <a:gd name="f685" fmla="val 52"/>
                    <a:gd name="f686" fmla="val 2371"/>
                    <a:gd name="f687" fmla="val 60"/>
                    <a:gd name="f688" fmla="val 2355"/>
                    <a:gd name="f689" fmla="val 2351"/>
                    <a:gd name="f690" fmla="val 2339"/>
                    <a:gd name="f691" fmla="val 2328"/>
                    <a:gd name="f692" fmla="val 22"/>
                    <a:gd name="f693" fmla="val 17"/>
                    <a:gd name="f694" fmla="val 2299"/>
                    <a:gd name="f695" fmla="val 18"/>
                    <a:gd name="f696" fmla="val 2283"/>
                    <a:gd name="f697" fmla="val 21"/>
                    <a:gd name="f698" fmla="val 2275"/>
                    <a:gd name="f699" fmla="val 25"/>
                    <a:gd name="f700" fmla="val 2269"/>
                    <a:gd name="f701" fmla="val 29"/>
                    <a:gd name="f702" fmla="val 2263"/>
                    <a:gd name="f703" fmla="val 2262"/>
                    <a:gd name="f704" fmla="val 27"/>
                    <a:gd name="f705" fmla="val 2261"/>
                    <a:gd name="f706" fmla="val 13"/>
                    <a:gd name="f707" fmla="val 2248"/>
                    <a:gd name="f708" fmla="val 2244"/>
                    <a:gd name="f709" fmla="val 16"/>
                    <a:gd name="f710" fmla="val 2239"/>
                    <a:gd name="f711" fmla="val 2235"/>
                    <a:gd name="f712" fmla="val 33"/>
                    <a:gd name="f713" fmla="val 2225"/>
                    <a:gd name="f714" fmla="val 2219"/>
                    <a:gd name="f715" fmla="val 2202"/>
                    <a:gd name="f716" fmla="val 2186"/>
                    <a:gd name="f717" fmla="val 24"/>
                    <a:gd name="f718" fmla="val 2172"/>
                    <a:gd name="f719" fmla="val 14"/>
                    <a:gd name="f720" fmla="val 2157"/>
                    <a:gd name="f721" fmla="val 7"/>
                    <a:gd name="f722" fmla="val 2143"/>
                    <a:gd name="f723" fmla="val 1"/>
                    <a:gd name="f724" fmla="val 2127"/>
                    <a:gd name="f725" fmla="val 2110"/>
                    <a:gd name="f726" fmla="val 9"/>
                    <a:gd name="f727" fmla="val 2093"/>
                    <a:gd name="f728" fmla="val 12"/>
                    <a:gd name="f729" fmla="val 2092"/>
                    <a:gd name="f730" fmla="val 2091"/>
                    <a:gd name="f731" fmla="val 2089"/>
                    <a:gd name="f732" fmla="val 2087"/>
                    <a:gd name="f733" fmla="val 2085"/>
                    <a:gd name="f734" fmla="val 2075"/>
                    <a:gd name="f735" fmla="val 2064"/>
                    <a:gd name="f736" fmla="val 2061"/>
                    <a:gd name="f737" fmla="val 1927"/>
                    <a:gd name="f738" fmla="val 1924"/>
                    <a:gd name="f739" fmla="val 1920"/>
                    <a:gd name="f740" fmla="val 1915"/>
                    <a:gd name="f741" fmla="val 1909"/>
                    <a:gd name="f742" fmla="val 1898"/>
                    <a:gd name="f743" fmla="val 1892"/>
                    <a:gd name="f744" fmla="val 1886"/>
                    <a:gd name="f745" fmla="val 1882"/>
                    <a:gd name="f746" fmla="val 1880"/>
                    <a:gd name="f747" fmla="val 1821"/>
                    <a:gd name="f748" fmla="val 1813"/>
                    <a:gd name="f749" fmla="val 1803"/>
                    <a:gd name="f750" fmla="val 1784"/>
                    <a:gd name="f751" fmla="val 42"/>
                    <a:gd name="f752" fmla="val 34"/>
                    <a:gd name="f753" fmla="val 1736"/>
                    <a:gd name="f754" fmla="val 1729"/>
                    <a:gd name="f755" fmla="val 1721"/>
                    <a:gd name="f756" fmla="val 1681"/>
                    <a:gd name="f757" fmla="val 4"/>
                    <a:gd name="f758" fmla="val 1668"/>
                    <a:gd name="f759" fmla="val 10"/>
                    <a:gd name="f760" fmla="val 20"/>
                    <a:gd name="f761" fmla="val 1642"/>
                    <a:gd name="f762" fmla="val 1627"/>
                    <a:gd name="f763" fmla="val 1619"/>
                    <a:gd name="f764" fmla="val 1558"/>
                    <a:gd name="f765" fmla="val 1553"/>
                    <a:gd name="f766" fmla="val 1530"/>
                    <a:gd name="f767" fmla="val 1504"/>
                    <a:gd name="f768" fmla="val 1491"/>
                    <a:gd name="f769" fmla="val 1460"/>
                    <a:gd name="f770" fmla="val 1457"/>
                    <a:gd name="f771" fmla="val 1454"/>
                    <a:gd name="f772" fmla="val 1453"/>
                    <a:gd name="f773" fmla="val 1450"/>
                    <a:gd name="f774" fmla="val 1444"/>
                    <a:gd name="f775" fmla="val 1413"/>
                    <a:gd name="f776" fmla="val 1389"/>
                    <a:gd name="f777" fmla="val 1358"/>
                    <a:gd name="f778" fmla="val 1331"/>
                    <a:gd name="f779" fmla="val 1329"/>
                    <a:gd name="f780" fmla="val 1327"/>
                    <a:gd name="f781" fmla="val 59"/>
                    <a:gd name="f782" fmla="val 1326"/>
                    <a:gd name="f783" fmla="val 55"/>
                    <a:gd name="f784" fmla="val 1325"/>
                    <a:gd name="f785" fmla="val 1322"/>
                    <a:gd name="f786" fmla="val 1293"/>
                    <a:gd name="f787" fmla="val 1289"/>
                    <a:gd name="f788" fmla="val 1280"/>
                    <a:gd name="f789" fmla="val 1275"/>
                    <a:gd name="f790" fmla="val 1251"/>
                    <a:gd name="f791" fmla="val 1227"/>
                    <a:gd name="f792" fmla="val 1215"/>
                    <a:gd name="f793" fmla="val 1200"/>
                    <a:gd name="f794" fmla="val 1168"/>
                    <a:gd name="f795" fmla="val 1162"/>
                    <a:gd name="f796" fmla="val 26"/>
                    <a:gd name="f797" fmla="val 1148"/>
                    <a:gd name="f798" fmla="val 1138"/>
                    <a:gd name="f799" fmla="val 1106"/>
                    <a:gd name="f800" fmla="val 1085"/>
                    <a:gd name="f801" fmla="val 1084"/>
                    <a:gd name="f802" fmla="val 1083"/>
                    <a:gd name="f803" fmla="val 1081"/>
                    <a:gd name="f804" fmla="val 1079"/>
                    <a:gd name="f805" fmla="val 1033"/>
                    <a:gd name="f806" fmla="val 8"/>
                    <a:gd name="f807" fmla="val 962"/>
                    <a:gd name="f808" fmla="val 950"/>
                    <a:gd name="f809" fmla="val 945"/>
                    <a:gd name="f810" fmla="val 939"/>
                    <a:gd name="f811" fmla="val 933"/>
                    <a:gd name="f812" fmla="val 929"/>
                    <a:gd name="f813" fmla="val 924"/>
                    <a:gd name="f814" fmla="val 918"/>
                    <a:gd name="f815" fmla="val 911"/>
                    <a:gd name="f816" fmla="val 910"/>
                    <a:gd name="f817" fmla="val 897"/>
                    <a:gd name="f818" fmla="val 872"/>
                    <a:gd name="f819" fmla="val 5"/>
                    <a:gd name="f820" fmla="val 863"/>
                    <a:gd name="f821" fmla="val 3"/>
                    <a:gd name="f822" fmla="val 860"/>
                    <a:gd name="f823" fmla="val 856"/>
                    <a:gd name="f824" fmla="val 852"/>
                    <a:gd name="f825" fmla="val 844"/>
                    <a:gd name="f826" fmla="val 838"/>
                    <a:gd name="f827" fmla="val 825"/>
                    <a:gd name="f828" fmla="val 814"/>
                    <a:gd name="f829" fmla="val 795"/>
                    <a:gd name="f830" fmla="val 716"/>
                    <a:gd name="f831" fmla="val 711"/>
                    <a:gd name="f832" fmla="val 700"/>
                    <a:gd name="f833" fmla="val 690"/>
                    <a:gd name="f834" fmla="val 672"/>
                    <a:gd name="f835" fmla="val 661"/>
                    <a:gd name="f836" fmla="val 648"/>
                    <a:gd name="f837" fmla="val 635"/>
                    <a:gd name="f838" fmla="val 627"/>
                    <a:gd name="f839" fmla="val 623"/>
                    <a:gd name="f840" fmla="val 619"/>
                    <a:gd name="f841" fmla="val 585"/>
                    <a:gd name="f842" fmla="val 569"/>
                    <a:gd name="f843" fmla="val 551"/>
                    <a:gd name="f844" fmla="val 534"/>
                    <a:gd name="f845" fmla="val 529"/>
                    <a:gd name="f846" fmla="val 514"/>
                    <a:gd name="f847" fmla="val 504"/>
                    <a:gd name="f848" fmla="val 429"/>
                    <a:gd name="f849" fmla="val 428"/>
                    <a:gd name="f850" fmla="val 425"/>
                    <a:gd name="f851" fmla="val 423"/>
                    <a:gd name="f852" fmla="val 420"/>
                    <a:gd name="f853" fmla="val 418"/>
                    <a:gd name="f854" fmla="val 415"/>
                    <a:gd name="f855" fmla="val 408"/>
                    <a:gd name="f856" fmla="val 399"/>
                    <a:gd name="f857" fmla="val 387"/>
                    <a:gd name="f858" fmla="val 377"/>
                    <a:gd name="f859" fmla="val 369"/>
                    <a:gd name="f860" fmla="val 361"/>
                    <a:gd name="f861" fmla="val 342"/>
                    <a:gd name="f862" fmla="val 327"/>
                    <a:gd name="f863" fmla="val 317"/>
                    <a:gd name="f864" fmla="val 310"/>
                    <a:gd name="f865" fmla="val 301"/>
                    <a:gd name="f866" fmla="val 296"/>
                    <a:gd name="f867" fmla="val 293"/>
                    <a:gd name="f868" fmla="val 288"/>
                    <a:gd name="f869" fmla="val 274"/>
                    <a:gd name="f870" fmla="val 268"/>
                    <a:gd name="f871" fmla="val 263"/>
                    <a:gd name="f872" fmla="val 257"/>
                    <a:gd name="f873" fmla="val 251"/>
                    <a:gd name="f874" fmla="val 245"/>
                    <a:gd name="f875" fmla="val 238"/>
                    <a:gd name="f876" fmla="val 232"/>
                    <a:gd name="f877" fmla="val 225"/>
                    <a:gd name="f878" fmla="val 209"/>
                    <a:gd name="f879" fmla="val 203"/>
                    <a:gd name="f880" fmla="val 198"/>
                    <a:gd name="f881" fmla="val 190"/>
                    <a:gd name="f882" fmla="val 178"/>
                    <a:gd name="f883" fmla="val 158"/>
                    <a:gd name="f884" fmla="val 148"/>
                    <a:gd name="f885" fmla="val 135"/>
                    <a:gd name="f886" fmla="val 119"/>
                    <a:gd name="f887" fmla="val 93"/>
                    <a:gd name="f888" fmla="val 48"/>
                    <a:gd name="f889" fmla="+- 0 0 -90"/>
                    <a:gd name="f890" fmla="*/ f3 1 1725"/>
                    <a:gd name="f891" fmla="*/ f4 1 3069"/>
                    <a:gd name="f892" fmla="val f5"/>
                    <a:gd name="f893" fmla="val f6"/>
                    <a:gd name="f894" fmla="val f7"/>
                    <a:gd name="f895" fmla="*/ f889 f0 1"/>
                    <a:gd name="f896" fmla="+- f894 0 f892"/>
                    <a:gd name="f897" fmla="+- f893 0 f892"/>
                    <a:gd name="f898" fmla="*/ f895 1 f2"/>
                    <a:gd name="f899" fmla="*/ f897 1 1725"/>
                    <a:gd name="f900" fmla="*/ f896 1 3069"/>
                    <a:gd name="f901" fmla="*/ 1685 f897 1"/>
                    <a:gd name="f902" fmla="*/ 152 f896 1"/>
                    <a:gd name="f903" fmla="*/ 1689 f897 1"/>
                    <a:gd name="f904" fmla="*/ 314 f896 1"/>
                    <a:gd name="f905" fmla="*/ 1703 f897 1"/>
                    <a:gd name="f906" fmla="*/ 488 f896 1"/>
                    <a:gd name="f907" fmla="*/ 1694 f897 1"/>
                    <a:gd name="f908" fmla="*/ 614 f896 1"/>
                    <a:gd name="f909" fmla="*/ 1701 f897 1"/>
                    <a:gd name="f910" fmla="*/ 738 f896 1"/>
                    <a:gd name="f911" fmla="*/ 1715 f897 1"/>
                    <a:gd name="f912" fmla="*/ 837 f896 1"/>
                    <a:gd name="f913" fmla="*/ 1708 f897 1"/>
                    <a:gd name="f914" fmla="*/ 966 f896 1"/>
                    <a:gd name="f915" fmla="*/ 1707 f897 1"/>
                    <a:gd name="f916" fmla="*/ 1026 f896 1"/>
                    <a:gd name="f917" fmla="*/ 1697 f897 1"/>
                    <a:gd name="f918" fmla="*/ 1183 f896 1"/>
                    <a:gd name="f919" fmla="*/ 1702 f897 1"/>
                    <a:gd name="f920" fmla="*/ 1286 f896 1"/>
                    <a:gd name="f921" fmla="*/ 1394 f896 1"/>
                    <a:gd name="f922" fmla="*/ 1691 f897 1"/>
                    <a:gd name="f923" fmla="*/ 1520 f896 1"/>
                    <a:gd name="f924" fmla="*/ 1587 f896 1"/>
                    <a:gd name="f925" fmla="*/ 1652 f896 1"/>
                    <a:gd name="f926" fmla="*/ 1698 f897 1"/>
                    <a:gd name="f927" fmla="*/ 1767 f896 1"/>
                    <a:gd name="f928" fmla="*/ 2326 f896 1"/>
                    <a:gd name="f929" fmla="*/ 1725 f897 1"/>
                    <a:gd name="f930" fmla="*/ 2795 f896 1"/>
                    <a:gd name="f931" fmla="*/ 1643 f897 1"/>
                    <a:gd name="f932" fmla="*/ 2944 f896 1"/>
                    <a:gd name="f933" fmla="*/ 1588 f897 1"/>
                    <a:gd name="f934" fmla="*/ 2812 f896 1"/>
                    <a:gd name="f935" fmla="*/ 1534 f897 1"/>
                    <a:gd name="f936" fmla="*/ 2863 f896 1"/>
                    <a:gd name="f937" fmla="*/ 1477 f897 1"/>
                    <a:gd name="f938" fmla="*/ 2846 f896 1"/>
                    <a:gd name="f939" fmla="*/ 1348 f897 1"/>
                    <a:gd name="f940" fmla="*/ 3046 f896 1"/>
                    <a:gd name="f941" fmla="*/ 1337 f897 1"/>
                    <a:gd name="f942" fmla="*/ 2758 f896 1"/>
                    <a:gd name="f943" fmla="*/ 1265 f897 1"/>
                    <a:gd name="f944" fmla="*/ 2839 f896 1"/>
                    <a:gd name="f945" fmla="*/ 1193 f897 1"/>
                    <a:gd name="f946" fmla="*/ 2716 f896 1"/>
                    <a:gd name="f947" fmla="*/ 1102 f897 1"/>
                    <a:gd name="f948" fmla="*/ 2981 f896 1"/>
                    <a:gd name="f949" fmla="*/ 1035 f897 1"/>
                    <a:gd name="f950" fmla="*/ 2672 f896 1"/>
                    <a:gd name="f951" fmla="*/ 977 f897 1"/>
                    <a:gd name="f952" fmla="*/ 2911 f896 1"/>
                    <a:gd name="f953" fmla="*/ 893 f897 1"/>
                    <a:gd name="f954" fmla="*/ 2837 f896 1"/>
                    <a:gd name="f955" fmla="*/ 822 f897 1"/>
                    <a:gd name="f956" fmla="*/ 2917 f896 1"/>
                    <a:gd name="f957" fmla="*/ 759 f897 1"/>
                    <a:gd name="f958" fmla="*/ 2762 f896 1"/>
                    <a:gd name="f959" fmla="*/ 712 f897 1"/>
                    <a:gd name="f960" fmla="*/ 3006 f896 1"/>
                    <a:gd name="f961" fmla="*/ 602 f897 1"/>
                    <a:gd name="f962" fmla="*/ 2921 f896 1"/>
                    <a:gd name="f963" fmla="*/ 542 f897 1"/>
                    <a:gd name="f964" fmla="*/ 2784 f896 1"/>
                    <a:gd name="f965" fmla="*/ 503 f897 1"/>
                    <a:gd name="f966" fmla="*/ 2714 f896 1"/>
                    <a:gd name="f967" fmla="*/ 444 f897 1"/>
                    <a:gd name="f968" fmla="*/ 2871 f896 1"/>
                    <a:gd name="f969" fmla="*/ 309 f897 1"/>
                    <a:gd name="f970" fmla="*/ 2876 f896 1"/>
                    <a:gd name="f971" fmla="*/ 229 f897 1"/>
                    <a:gd name="f972" fmla="*/ 2646 f896 1"/>
                    <a:gd name="f973" fmla="*/ 194 f897 1"/>
                    <a:gd name="f974" fmla="*/ 2792 f896 1"/>
                    <a:gd name="f975" fmla="*/ 118 f897 1"/>
                    <a:gd name="f976" fmla="*/ 2572 f896 1"/>
                    <a:gd name="f977" fmla="*/ 90 f897 1"/>
                    <a:gd name="f978" fmla="*/ 38 f897 1"/>
                    <a:gd name="f979" fmla="*/ 2525 f896 1"/>
                    <a:gd name="f980" fmla="*/ 31 f897 1"/>
                    <a:gd name="f981" fmla="*/ 2328 f896 1"/>
                    <a:gd name="f982" fmla="*/ 27 f897 1"/>
                    <a:gd name="f983" fmla="*/ 2231 f896 1"/>
                    <a:gd name="f984" fmla="*/ 18 f897 1"/>
                    <a:gd name="f985" fmla="*/ 2089 f896 1"/>
                    <a:gd name="f986" fmla="*/ 1886 f896 1"/>
                    <a:gd name="f987" fmla="*/ 1721 f896 1"/>
                    <a:gd name="f988" fmla="*/ 1627 f896 1"/>
                    <a:gd name="f989" fmla="*/ 1546 f896 1"/>
                    <a:gd name="f990" fmla="*/ 1450 f896 1"/>
                    <a:gd name="f991" fmla="*/ 58 f897 1"/>
                    <a:gd name="f992" fmla="*/ 1331 f896 1"/>
                    <a:gd name="f993" fmla="*/ 37 f897 1"/>
                    <a:gd name="f994" fmla="*/ 1148 f896 1"/>
                    <a:gd name="f995" fmla="*/ 10 f897 1"/>
                    <a:gd name="f996" fmla="*/ 1020 f896 1"/>
                    <a:gd name="f997" fmla="*/ 17 f897 1"/>
                    <a:gd name="f998" fmla="*/ 918 f896 1"/>
                    <a:gd name="f999" fmla="*/ 5 f897 1"/>
                    <a:gd name="f1000" fmla="*/ 838 f896 1"/>
                    <a:gd name="f1001" fmla="*/ 39 f897 1"/>
                    <a:gd name="f1002" fmla="*/ 716 f896 1"/>
                    <a:gd name="f1003" fmla="*/ 20 f897 1"/>
                    <a:gd name="f1004" fmla="*/ 598 f896 1"/>
                    <a:gd name="f1005" fmla="*/ 29 f897 1"/>
                    <a:gd name="f1006" fmla="*/ 425 f896 1"/>
                    <a:gd name="f1007" fmla="*/ 12 f897 1"/>
                    <a:gd name="f1008" fmla="*/ 361 f896 1"/>
                    <a:gd name="f1009" fmla="*/ 35 f897 1"/>
                    <a:gd name="f1010" fmla="*/ 274 f896 1"/>
                    <a:gd name="f1011" fmla="*/ 192 f896 1"/>
                    <a:gd name="f1012" fmla="*/ 33 f897 1"/>
                    <a:gd name="f1013" fmla="*/ 48 f896 1"/>
                    <a:gd name="f1014" fmla="+- f898 0 f1"/>
                    <a:gd name="f1015" fmla="*/ f901 1 1725"/>
                    <a:gd name="f1016" fmla="*/ f902 1 3069"/>
                    <a:gd name="f1017" fmla="*/ f903 1 1725"/>
                    <a:gd name="f1018" fmla="*/ f904 1 3069"/>
                    <a:gd name="f1019" fmla="*/ f905 1 1725"/>
                    <a:gd name="f1020" fmla="*/ f906 1 3069"/>
                    <a:gd name="f1021" fmla="*/ f907 1 1725"/>
                    <a:gd name="f1022" fmla="*/ f908 1 3069"/>
                    <a:gd name="f1023" fmla="*/ f909 1 1725"/>
                    <a:gd name="f1024" fmla="*/ f910 1 3069"/>
                    <a:gd name="f1025" fmla="*/ f911 1 1725"/>
                    <a:gd name="f1026" fmla="*/ f912 1 3069"/>
                    <a:gd name="f1027" fmla="*/ f913 1 1725"/>
                    <a:gd name="f1028" fmla="*/ f914 1 3069"/>
                    <a:gd name="f1029" fmla="*/ f915 1 1725"/>
                    <a:gd name="f1030" fmla="*/ f916 1 3069"/>
                    <a:gd name="f1031" fmla="*/ f917 1 1725"/>
                    <a:gd name="f1032" fmla="*/ f918 1 3069"/>
                    <a:gd name="f1033" fmla="*/ f919 1 1725"/>
                    <a:gd name="f1034" fmla="*/ f920 1 3069"/>
                    <a:gd name="f1035" fmla="*/ f921 1 3069"/>
                    <a:gd name="f1036" fmla="*/ f922 1 1725"/>
                    <a:gd name="f1037" fmla="*/ f923 1 3069"/>
                    <a:gd name="f1038" fmla="*/ f924 1 3069"/>
                    <a:gd name="f1039" fmla="*/ f925 1 3069"/>
                    <a:gd name="f1040" fmla="*/ f926 1 1725"/>
                    <a:gd name="f1041" fmla="*/ f927 1 3069"/>
                    <a:gd name="f1042" fmla="*/ f928 1 3069"/>
                    <a:gd name="f1043" fmla="*/ f929 1 1725"/>
                    <a:gd name="f1044" fmla="*/ f930 1 3069"/>
                    <a:gd name="f1045" fmla="*/ f931 1 1725"/>
                    <a:gd name="f1046" fmla="*/ f932 1 3069"/>
                    <a:gd name="f1047" fmla="*/ f933 1 1725"/>
                    <a:gd name="f1048" fmla="*/ f934 1 3069"/>
                    <a:gd name="f1049" fmla="*/ f935 1 1725"/>
                    <a:gd name="f1050" fmla="*/ f936 1 3069"/>
                    <a:gd name="f1051" fmla="*/ f937 1 1725"/>
                    <a:gd name="f1052" fmla="*/ f938 1 3069"/>
                    <a:gd name="f1053" fmla="*/ f939 1 1725"/>
                    <a:gd name="f1054" fmla="*/ f940 1 3069"/>
                    <a:gd name="f1055" fmla="*/ f941 1 1725"/>
                    <a:gd name="f1056" fmla="*/ f942 1 3069"/>
                    <a:gd name="f1057" fmla="*/ f943 1 1725"/>
                    <a:gd name="f1058" fmla="*/ f944 1 3069"/>
                    <a:gd name="f1059" fmla="*/ f945 1 1725"/>
                    <a:gd name="f1060" fmla="*/ f946 1 3069"/>
                    <a:gd name="f1061" fmla="*/ f947 1 1725"/>
                    <a:gd name="f1062" fmla="*/ f948 1 3069"/>
                    <a:gd name="f1063" fmla="*/ f949 1 1725"/>
                    <a:gd name="f1064" fmla="*/ f950 1 3069"/>
                    <a:gd name="f1065" fmla="*/ f951 1 1725"/>
                    <a:gd name="f1066" fmla="*/ f952 1 3069"/>
                    <a:gd name="f1067" fmla="*/ f953 1 1725"/>
                    <a:gd name="f1068" fmla="*/ f954 1 3069"/>
                    <a:gd name="f1069" fmla="*/ f955 1 1725"/>
                    <a:gd name="f1070" fmla="*/ f956 1 3069"/>
                    <a:gd name="f1071" fmla="*/ f957 1 1725"/>
                    <a:gd name="f1072" fmla="*/ f958 1 3069"/>
                    <a:gd name="f1073" fmla="*/ f959 1 1725"/>
                    <a:gd name="f1074" fmla="*/ f960 1 3069"/>
                    <a:gd name="f1075" fmla="*/ f961 1 1725"/>
                    <a:gd name="f1076" fmla="*/ f962 1 3069"/>
                    <a:gd name="f1077" fmla="*/ f963 1 1725"/>
                    <a:gd name="f1078" fmla="*/ f964 1 3069"/>
                    <a:gd name="f1079" fmla="*/ f965 1 1725"/>
                    <a:gd name="f1080" fmla="*/ f966 1 3069"/>
                    <a:gd name="f1081" fmla="*/ f967 1 1725"/>
                    <a:gd name="f1082" fmla="*/ f968 1 3069"/>
                    <a:gd name="f1083" fmla="*/ f969 1 1725"/>
                    <a:gd name="f1084" fmla="*/ f970 1 3069"/>
                    <a:gd name="f1085" fmla="*/ f971 1 1725"/>
                    <a:gd name="f1086" fmla="*/ f972 1 3069"/>
                    <a:gd name="f1087" fmla="*/ f973 1 1725"/>
                    <a:gd name="f1088" fmla="*/ f974 1 3069"/>
                    <a:gd name="f1089" fmla="*/ f975 1 1725"/>
                    <a:gd name="f1090" fmla="*/ f976 1 3069"/>
                    <a:gd name="f1091" fmla="*/ f977 1 1725"/>
                    <a:gd name="f1092" fmla="*/ f978 1 1725"/>
                    <a:gd name="f1093" fmla="*/ f979 1 3069"/>
                    <a:gd name="f1094" fmla="*/ f980 1 1725"/>
                    <a:gd name="f1095" fmla="*/ f981 1 3069"/>
                    <a:gd name="f1096" fmla="*/ f982 1 1725"/>
                    <a:gd name="f1097" fmla="*/ f983 1 3069"/>
                    <a:gd name="f1098" fmla="*/ f984 1 1725"/>
                    <a:gd name="f1099" fmla="*/ f985 1 3069"/>
                    <a:gd name="f1100" fmla="*/ f986 1 3069"/>
                    <a:gd name="f1101" fmla="*/ f987 1 3069"/>
                    <a:gd name="f1102" fmla="*/ f988 1 3069"/>
                    <a:gd name="f1103" fmla="*/ f989 1 3069"/>
                    <a:gd name="f1104" fmla="*/ f990 1 3069"/>
                    <a:gd name="f1105" fmla="*/ f991 1 1725"/>
                    <a:gd name="f1106" fmla="*/ f992 1 3069"/>
                    <a:gd name="f1107" fmla="*/ f993 1 1725"/>
                    <a:gd name="f1108" fmla="*/ f994 1 3069"/>
                    <a:gd name="f1109" fmla="*/ f995 1 1725"/>
                    <a:gd name="f1110" fmla="*/ f996 1 3069"/>
                    <a:gd name="f1111" fmla="*/ f997 1 1725"/>
                    <a:gd name="f1112" fmla="*/ f998 1 3069"/>
                    <a:gd name="f1113" fmla="*/ f999 1 1725"/>
                    <a:gd name="f1114" fmla="*/ f1000 1 3069"/>
                    <a:gd name="f1115" fmla="*/ f1001 1 1725"/>
                    <a:gd name="f1116" fmla="*/ f1002 1 3069"/>
                    <a:gd name="f1117" fmla="*/ f1003 1 1725"/>
                    <a:gd name="f1118" fmla="*/ f1004 1 3069"/>
                    <a:gd name="f1119" fmla="*/ f1005 1 1725"/>
                    <a:gd name="f1120" fmla="*/ f1006 1 3069"/>
                    <a:gd name="f1121" fmla="*/ f1007 1 1725"/>
                    <a:gd name="f1122" fmla="*/ f1008 1 3069"/>
                    <a:gd name="f1123" fmla="*/ f1009 1 1725"/>
                    <a:gd name="f1124" fmla="*/ f1010 1 3069"/>
                    <a:gd name="f1125" fmla="*/ f1011 1 3069"/>
                    <a:gd name="f1126" fmla="*/ f1012 1 1725"/>
                    <a:gd name="f1127" fmla="*/ f1013 1 3069"/>
                    <a:gd name="f1128" fmla="*/ 0 1 f899"/>
                    <a:gd name="f1129" fmla="*/ f893 1 f899"/>
                    <a:gd name="f1130" fmla="*/ 0 1 f900"/>
                    <a:gd name="f1131" fmla="*/ f894 1 f900"/>
                    <a:gd name="f1132" fmla="*/ f1015 1 f899"/>
                    <a:gd name="f1133" fmla="*/ f1016 1 f900"/>
                    <a:gd name="f1134" fmla="*/ f1017 1 f899"/>
                    <a:gd name="f1135" fmla="*/ f1018 1 f900"/>
                    <a:gd name="f1136" fmla="*/ f1019 1 f899"/>
                    <a:gd name="f1137" fmla="*/ f1020 1 f900"/>
                    <a:gd name="f1138" fmla="*/ f1021 1 f899"/>
                    <a:gd name="f1139" fmla="*/ f1022 1 f900"/>
                    <a:gd name="f1140" fmla="*/ f1023 1 f899"/>
                    <a:gd name="f1141" fmla="*/ f1024 1 f900"/>
                    <a:gd name="f1142" fmla="*/ f1025 1 f899"/>
                    <a:gd name="f1143" fmla="*/ f1026 1 f900"/>
                    <a:gd name="f1144" fmla="*/ f1027 1 f899"/>
                    <a:gd name="f1145" fmla="*/ f1028 1 f900"/>
                    <a:gd name="f1146" fmla="*/ f1029 1 f899"/>
                    <a:gd name="f1147" fmla="*/ f1030 1 f900"/>
                    <a:gd name="f1148" fmla="*/ f1031 1 f899"/>
                    <a:gd name="f1149" fmla="*/ f1032 1 f900"/>
                    <a:gd name="f1150" fmla="*/ f1033 1 f899"/>
                    <a:gd name="f1151" fmla="*/ f1034 1 f900"/>
                    <a:gd name="f1152" fmla="*/ f1035 1 f900"/>
                    <a:gd name="f1153" fmla="*/ f1036 1 f899"/>
                    <a:gd name="f1154" fmla="*/ f1037 1 f900"/>
                    <a:gd name="f1155" fmla="*/ f1038 1 f900"/>
                    <a:gd name="f1156" fmla="*/ f1039 1 f900"/>
                    <a:gd name="f1157" fmla="*/ f1040 1 f899"/>
                    <a:gd name="f1158" fmla="*/ f1041 1 f900"/>
                    <a:gd name="f1159" fmla="*/ f1042 1 f900"/>
                    <a:gd name="f1160" fmla="*/ f1043 1 f899"/>
                    <a:gd name="f1161" fmla="*/ f1044 1 f900"/>
                    <a:gd name="f1162" fmla="*/ f1045 1 f899"/>
                    <a:gd name="f1163" fmla="*/ f1046 1 f900"/>
                    <a:gd name="f1164" fmla="*/ f1047 1 f899"/>
                    <a:gd name="f1165" fmla="*/ f1048 1 f900"/>
                    <a:gd name="f1166" fmla="*/ f1049 1 f899"/>
                    <a:gd name="f1167" fmla="*/ f1050 1 f900"/>
                    <a:gd name="f1168" fmla="*/ f1051 1 f899"/>
                    <a:gd name="f1169" fmla="*/ f1052 1 f900"/>
                    <a:gd name="f1170" fmla="*/ f1053 1 f899"/>
                    <a:gd name="f1171" fmla="*/ f1054 1 f900"/>
                    <a:gd name="f1172" fmla="*/ f1055 1 f899"/>
                    <a:gd name="f1173" fmla="*/ f1056 1 f900"/>
                    <a:gd name="f1174" fmla="*/ f1057 1 f899"/>
                    <a:gd name="f1175" fmla="*/ f1058 1 f900"/>
                    <a:gd name="f1176" fmla="*/ f1059 1 f899"/>
                    <a:gd name="f1177" fmla="*/ f1060 1 f900"/>
                    <a:gd name="f1178" fmla="*/ f1061 1 f899"/>
                    <a:gd name="f1179" fmla="*/ f1062 1 f900"/>
                    <a:gd name="f1180" fmla="*/ f1063 1 f899"/>
                    <a:gd name="f1181" fmla="*/ f1064 1 f900"/>
                    <a:gd name="f1182" fmla="*/ f1065 1 f899"/>
                    <a:gd name="f1183" fmla="*/ f1066 1 f900"/>
                    <a:gd name="f1184" fmla="*/ f1067 1 f899"/>
                    <a:gd name="f1185" fmla="*/ f1068 1 f900"/>
                    <a:gd name="f1186" fmla="*/ f1069 1 f899"/>
                    <a:gd name="f1187" fmla="*/ f1070 1 f900"/>
                    <a:gd name="f1188" fmla="*/ f1071 1 f899"/>
                    <a:gd name="f1189" fmla="*/ f1072 1 f900"/>
                    <a:gd name="f1190" fmla="*/ f1073 1 f899"/>
                    <a:gd name="f1191" fmla="*/ f1074 1 f900"/>
                    <a:gd name="f1192" fmla="*/ f1075 1 f899"/>
                    <a:gd name="f1193" fmla="*/ f1076 1 f900"/>
                    <a:gd name="f1194" fmla="*/ f1077 1 f899"/>
                    <a:gd name="f1195" fmla="*/ f1078 1 f900"/>
                    <a:gd name="f1196" fmla="*/ f1079 1 f899"/>
                    <a:gd name="f1197" fmla="*/ f1080 1 f900"/>
                    <a:gd name="f1198" fmla="*/ f1081 1 f899"/>
                    <a:gd name="f1199" fmla="*/ f1082 1 f900"/>
                    <a:gd name="f1200" fmla="*/ f1083 1 f899"/>
                    <a:gd name="f1201" fmla="*/ f1084 1 f900"/>
                    <a:gd name="f1202" fmla="*/ f1085 1 f899"/>
                    <a:gd name="f1203" fmla="*/ f1086 1 f900"/>
                    <a:gd name="f1204" fmla="*/ f1087 1 f899"/>
                    <a:gd name="f1205" fmla="*/ f1088 1 f900"/>
                    <a:gd name="f1206" fmla="*/ f1089 1 f899"/>
                    <a:gd name="f1207" fmla="*/ f1090 1 f900"/>
                    <a:gd name="f1208" fmla="*/ f1091 1 f899"/>
                    <a:gd name="f1209" fmla="*/ f1092 1 f899"/>
                    <a:gd name="f1210" fmla="*/ f1093 1 f900"/>
                    <a:gd name="f1211" fmla="*/ f1094 1 f899"/>
                    <a:gd name="f1212" fmla="*/ f1095 1 f900"/>
                    <a:gd name="f1213" fmla="*/ f1096 1 f899"/>
                    <a:gd name="f1214" fmla="*/ f1097 1 f900"/>
                    <a:gd name="f1215" fmla="*/ f1098 1 f899"/>
                    <a:gd name="f1216" fmla="*/ f1099 1 f900"/>
                    <a:gd name="f1217" fmla="*/ f1100 1 f900"/>
                    <a:gd name="f1218" fmla="*/ f1101 1 f900"/>
                    <a:gd name="f1219" fmla="*/ f1102 1 f900"/>
                    <a:gd name="f1220" fmla="*/ f1103 1 f900"/>
                    <a:gd name="f1221" fmla="*/ f1104 1 f900"/>
                    <a:gd name="f1222" fmla="*/ f1105 1 f899"/>
                    <a:gd name="f1223" fmla="*/ f1106 1 f900"/>
                    <a:gd name="f1224" fmla="*/ f1107 1 f899"/>
                    <a:gd name="f1225" fmla="*/ f1108 1 f900"/>
                    <a:gd name="f1226" fmla="*/ f1109 1 f899"/>
                    <a:gd name="f1227" fmla="*/ f1110 1 f900"/>
                    <a:gd name="f1228" fmla="*/ f1111 1 f899"/>
                    <a:gd name="f1229" fmla="*/ f1112 1 f900"/>
                    <a:gd name="f1230" fmla="*/ f1113 1 f899"/>
                    <a:gd name="f1231" fmla="*/ f1114 1 f900"/>
                    <a:gd name="f1232" fmla="*/ f1115 1 f899"/>
                    <a:gd name="f1233" fmla="*/ f1116 1 f900"/>
                    <a:gd name="f1234" fmla="*/ f1117 1 f899"/>
                    <a:gd name="f1235" fmla="*/ f1118 1 f900"/>
                    <a:gd name="f1236" fmla="*/ f1119 1 f899"/>
                    <a:gd name="f1237" fmla="*/ f1120 1 f900"/>
                    <a:gd name="f1238" fmla="*/ f1121 1 f899"/>
                    <a:gd name="f1239" fmla="*/ f1122 1 f900"/>
                    <a:gd name="f1240" fmla="*/ f1123 1 f899"/>
                    <a:gd name="f1241" fmla="*/ f1124 1 f900"/>
                    <a:gd name="f1242" fmla="*/ f1125 1 f900"/>
                    <a:gd name="f1243" fmla="*/ f1126 1 f899"/>
                    <a:gd name="f1244" fmla="*/ f1127 1 f900"/>
                    <a:gd name="f1245" fmla="*/ f1128 f890 1"/>
                    <a:gd name="f1246" fmla="*/ f1129 f890 1"/>
                    <a:gd name="f1247" fmla="*/ f1131 f891 1"/>
                    <a:gd name="f1248" fmla="*/ f1130 f891 1"/>
                    <a:gd name="f1249" fmla="*/ f1132 f890 1"/>
                    <a:gd name="f1250" fmla="*/ f1133 f891 1"/>
                    <a:gd name="f1251" fmla="*/ f1134 f890 1"/>
                    <a:gd name="f1252" fmla="*/ f1135 f891 1"/>
                    <a:gd name="f1253" fmla="*/ f1136 f890 1"/>
                    <a:gd name="f1254" fmla="*/ f1137 f891 1"/>
                    <a:gd name="f1255" fmla="*/ f1138 f890 1"/>
                    <a:gd name="f1256" fmla="*/ f1139 f891 1"/>
                    <a:gd name="f1257" fmla="*/ f1140 f890 1"/>
                    <a:gd name="f1258" fmla="*/ f1141 f891 1"/>
                    <a:gd name="f1259" fmla="*/ f1142 f890 1"/>
                    <a:gd name="f1260" fmla="*/ f1143 f891 1"/>
                    <a:gd name="f1261" fmla="*/ f1144 f890 1"/>
                    <a:gd name="f1262" fmla="*/ f1145 f891 1"/>
                    <a:gd name="f1263" fmla="*/ f1146 f890 1"/>
                    <a:gd name="f1264" fmla="*/ f1147 f891 1"/>
                    <a:gd name="f1265" fmla="*/ f1148 f890 1"/>
                    <a:gd name="f1266" fmla="*/ f1149 f891 1"/>
                    <a:gd name="f1267" fmla="*/ f1150 f890 1"/>
                    <a:gd name="f1268" fmla="*/ f1151 f891 1"/>
                    <a:gd name="f1269" fmla="*/ f1152 f891 1"/>
                    <a:gd name="f1270" fmla="*/ f1153 f890 1"/>
                    <a:gd name="f1271" fmla="*/ f1154 f891 1"/>
                    <a:gd name="f1272" fmla="*/ f1155 f891 1"/>
                    <a:gd name="f1273" fmla="*/ f1156 f891 1"/>
                    <a:gd name="f1274" fmla="*/ f1157 f890 1"/>
                    <a:gd name="f1275" fmla="*/ f1158 f891 1"/>
                    <a:gd name="f1276" fmla="*/ f1159 f891 1"/>
                    <a:gd name="f1277" fmla="*/ f1160 f890 1"/>
                    <a:gd name="f1278" fmla="*/ f1161 f891 1"/>
                    <a:gd name="f1279" fmla="*/ f1162 f890 1"/>
                    <a:gd name="f1280" fmla="*/ f1163 f891 1"/>
                    <a:gd name="f1281" fmla="*/ f1164 f890 1"/>
                    <a:gd name="f1282" fmla="*/ f1165 f891 1"/>
                    <a:gd name="f1283" fmla="*/ f1166 f890 1"/>
                    <a:gd name="f1284" fmla="*/ f1167 f891 1"/>
                    <a:gd name="f1285" fmla="*/ f1168 f890 1"/>
                    <a:gd name="f1286" fmla="*/ f1169 f891 1"/>
                    <a:gd name="f1287" fmla="*/ f1170 f890 1"/>
                    <a:gd name="f1288" fmla="*/ f1171 f891 1"/>
                    <a:gd name="f1289" fmla="*/ f1172 f890 1"/>
                    <a:gd name="f1290" fmla="*/ f1173 f891 1"/>
                    <a:gd name="f1291" fmla="*/ f1174 f890 1"/>
                    <a:gd name="f1292" fmla="*/ f1175 f891 1"/>
                    <a:gd name="f1293" fmla="*/ f1176 f890 1"/>
                    <a:gd name="f1294" fmla="*/ f1177 f891 1"/>
                    <a:gd name="f1295" fmla="*/ f1178 f890 1"/>
                    <a:gd name="f1296" fmla="*/ f1179 f891 1"/>
                    <a:gd name="f1297" fmla="*/ f1180 f890 1"/>
                    <a:gd name="f1298" fmla="*/ f1181 f891 1"/>
                    <a:gd name="f1299" fmla="*/ f1182 f890 1"/>
                    <a:gd name="f1300" fmla="*/ f1183 f891 1"/>
                    <a:gd name="f1301" fmla="*/ f1184 f890 1"/>
                    <a:gd name="f1302" fmla="*/ f1185 f891 1"/>
                    <a:gd name="f1303" fmla="*/ f1186 f890 1"/>
                    <a:gd name="f1304" fmla="*/ f1187 f891 1"/>
                    <a:gd name="f1305" fmla="*/ f1188 f890 1"/>
                    <a:gd name="f1306" fmla="*/ f1189 f891 1"/>
                    <a:gd name="f1307" fmla="*/ f1190 f890 1"/>
                    <a:gd name="f1308" fmla="*/ f1191 f891 1"/>
                    <a:gd name="f1309" fmla="*/ f1192 f890 1"/>
                    <a:gd name="f1310" fmla="*/ f1193 f891 1"/>
                    <a:gd name="f1311" fmla="*/ f1194 f890 1"/>
                    <a:gd name="f1312" fmla="*/ f1195 f891 1"/>
                    <a:gd name="f1313" fmla="*/ f1196 f890 1"/>
                    <a:gd name="f1314" fmla="*/ f1197 f891 1"/>
                    <a:gd name="f1315" fmla="*/ f1198 f890 1"/>
                    <a:gd name="f1316" fmla="*/ f1199 f891 1"/>
                    <a:gd name="f1317" fmla="*/ f1200 f890 1"/>
                    <a:gd name="f1318" fmla="*/ f1201 f891 1"/>
                    <a:gd name="f1319" fmla="*/ f1202 f890 1"/>
                    <a:gd name="f1320" fmla="*/ f1203 f891 1"/>
                    <a:gd name="f1321" fmla="*/ f1204 f890 1"/>
                    <a:gd name="f1322" fmla="*/ f1205 f891 1"/>
                    <a:gd name="f1323" fmla="*/ f1206 f890 1"/>
                    <a:gd name="f1324" fmla="*/ f1207 f891 1"/>
                    <a:gd name="f1325" fmla="*/ f1208 f890 1"/>
                    <a:gd name="f1326" fmla="*/ f1209 f890 1"/>
                    <a:gd name="f1327" fmla="*/ f1210 f891 1"/>
                    <a:gd name="f1328" fmla="*/ f1211 f890 1"/>
                    <a:gd name="f1329" fmla="*/ f1212 f891 1"/>
                    <a:gd name="f1330" fmla="*/ f1213 f890 1"/>
                    <a:gd name="f1331" fmla="*/ f1214 f891 1"/>
                    <a:gd name="f1332" fmla="*/ f1215 f890 1"/>
                    <a:gd name="f1333" fmla="*/ f1216 f891 1"/>
                    <a:gd name="f1334" fmla="*/ f1217 f891 1"/>
                    <a:gd name="f1335" fmla="*/ f1218 f891 1"/>
                    <a:gd name="f1336" fmla="*/ f1219 f891 1"/>
                    <a:gd name="f1337" fmla="*/ f1220 f891 1"/>
                    <a:gd name="f1338" fmla="*/ f1221 f891 1"/>
                    <a:gd name="f1339" fmla="*/ f1222 f890 1"/>
                    <a:gd name="f1340" fmla="*/ f1223 f891 1"/>
                    <a:gd name="f1341" fmla="*/ f1224 f890 1"/>
                    <a:gd name="f1342" fmla="*/ f1225 f891 1"/>
                    <a:gd name="f1343" fmla="*/ f1226 f890 1"/>
                    <a:gd name="f1344" fmla="*/ f1227 f891 1"/>
                    <a:gd name="f1345" fmla="*/ f1228 f890 1"/>
                    <a:gd name="f1346" fmla="*/ f1229 f891 1"/>
                    <a:gd name="f1347" fmla="*/ f1230 f890 1"/>
                    <a:gd name="f1348" fmla="*/ f1231 f891 1"/>
                    <a:gd name="f1349" fmla="*/ f1232 f890 1"/>
                    <a:gd name="f1350" fmla="*/ f1233 f891 1"/>
                    <a:gd name="f1351" fmla="*/ f1234 f890 1"/>
                    <a:gd name="f1352" fmla="*/ f1235 f891 1"/>
                    <a:gd name="f1353" fmla="*/ f1236 f890 1"/>
                    <a:gd name="f1354" fmla="*/ f1237 f891 1"/>
                    <a:gd name="f1355" fmla="*/ f1238 f890 1"/>
                    <a:gd name="f1356" fmla="*/ f1239 f891 1"/>
                    <a:gd name="f1357" fmla="*/ f1240 f890 1"/>
                    <a:gd name="f1358" fmla="*/ f1241 f891 1"/>
                    <a:gd name="f1359" fmla="*/ f1242 f891 1"/>
                    <a:gd name="f1360" fmla="*/ f1243 f890 1"/>
                    <a:gd name="f1361" fmla="*/ f1244 f89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014">
                      <a:pos x="f1249" y="f1250"/>
                    </a:cxn>
                    <a:cxn ang="f1014">
                      <a:pos x="f1251" y="f1252"/>
                    </a:cxn>
                    <a:cxn ang="f1014">
                      <a:pos x="f1253" y="f1254"/>
                    </a:cxn>
                    <a:cxn ang="f1014">
                      <a:pos x="f1255" y="f1256"/>
                    </a:cxn>
                    <a:cxn ang="f1014">
                      <a:pos x="f1257" y="f1258"/>
                    </a:cxn>
                    <a:cxn ang="f1014">
                      <a:pos x="f1259" y="f1260"/>
                    </a:cxn>
                    <a:cxn ang="f1014">
                      <a:pos x="f1261" y="f1262"/>
                    </a:cxn>
                    <a:cxn ang="f1014">
                      <a:pos x="f1263" y="f1264"/>
                    </a:cxn>
                    <a:cxn ang="f1014">
                      <a:pos x="f1265" y="f1266"/>
                    </a:cxn>
                    <a:cxn ang="f1014">
                      <a:pos x="f1267" y="f1268"/>
                    </a:cxn>
                    <a:cxn ang="f1014">
                      <a:pos x="f1255" y="f1269"/>
                    </a:cxn>
                    <a:cxn ang="f1014">
                      <a:pos x="f1270" y="f1271"/>
                    </a:cxn>
                    <a:cxn ang="f1014">
                      <a:pos x="f1263" y="f1272"/>
                    </a:cxn>
                    <a:cxn ang="f1014">
                      <a:pos x="f1270" y="f1273"/>
                    </a:cxn>
                    <a:cxn ang="f1014">
                      <a:pos x="f1274" y="f1275"/>
                    </a:cxn>
                    <a:cxn ang="f1014">
                      <a:pos x="f1249" y="f1276"/>
                    </a:cxn>
                    <a:cxn ang="f1014">
                      <a:pos x="f1277" y="f1278"/>
                    </a:cxn>
                    <a:cxn ang="f1014">
                      <a:pos x="f1279" y="f1280"/>
                    </a:cxn>
                    <a:cxn ang="f1014">
                      <a:pos x="f1281" y="f1282"/>
                    </a:cxn>
                    <a:cxn ang="f1014">
                      <a:pos x="f1283" y="f1284"/>
                    </a:cxn>
                    <a:cxn ang="f1014">
                      <a:pos x="f1285" y="f1286"/>
                    </a:cxn>
                    <a:cxn ang="f1014">
                      <a:pos x="f1287" y="f1288"/>
                    </a:cxn>
                    <a:cxn ang="f1014">
                      <a:pos x="f1289" y="f1290"/>
                    </a:cxn>
                    <a:cxn ang="f1014">
                      <a:pos x="f1291" y="f1292"/>
                    </a:cxn>
                    <a:cxn ang="f1014">
                      <a:pos x="f1293" y="f1294"/>
                    </a:cxn>
                    <a:cxn ang="f1014">
                      <a:pos x="f1295" y="f1296"/>
                    </a:cxn>
                    <a:cxn ang="f1014">
                      <a:pos x="f1297" y="f1298"/>
                    </a:cxn>
                    <a:cxn ang="f1014">
                      <a:pos x="f1299" y="f1300"/>
                    </a:cxn>
                    <a:cxn ang="f1014">
                      <a:pos x="f1301" y="f1302"/>
                    </a:cxn>
                    <a:cxn ang="f1014">
                      <a:pos x="f1303" y="f1304"/>
                    </a:cxn>
                    <a:cxn ang="f1014">
                      <a:pos x="f1305" y="f1306"/>
                    </a:cxn>
                    <a:cxn ang="f1014">
                      <a:pos x="f1307" y="f1308"/>
                    </a:cxn>
                    <a:cxn ang="f1014">
                      <a:pos x="f1309" y="f1310"/>
                    </a:cxn>
                    <a:cxn ang="f1014">
                      <a:pos x="f1311" y="f1312"/>
                    </a:cxn>
                    <a:cxn ang="f1014">
                      <a:pos x="f1313" y="f1314"/>
                    </a:cxn>
                    <a:cxn ang="f1014">
                      <a:pos x="f1315" y="f1316"/>
                    </a:cxn>
                    <a:cxn ang="f1014">
                      <a:pos x="f1317" y="f1318"/>
                    </a:cxn>
                    <a:cxn ang="f1014">
                      <a:pos x="f1319" y="f1320"/>
                    </a:cxn>
                    <a:cxn ang="f1014">
                      <a:pos x="f1321" y="f1322"/>
                    </a:cxn>
                    <a:cxn ang="f1014">
                      <a:pos x="f1323" y="f1324"/>
                    </a:cxn>
                    <a:cxn ang="f1014">
                      <a:pos x="f1325" y="f1282"/>
                    </a:cxn>
                    <a:cxn ang="f1014">
                      <a:pos x="f1326" y="f1327"/>
                    </a:cxn>
                    <a:cxn ang="f1014">
                      <a:pos x="f1328" y="f1329"/>
                    </a:cxn>
                    <a:cxn ang="f1014">
                      <a:pos x="f1330" y="f1331"/>
                    </a:cxn>
                    <a:cxn ang="f1014">
                      <a:pos x="f1332" y="f1333"/>
                    </a:cxn>
                    <a:cxn ang="f1014">
                      <a:pos x="f1328" y="f1334"/>
                    </a:cxn>
                    <a:cxn ang="f1014">
                      <a:pos x="f1330" y="f1335"/>
                    </a:cxn>
                    <a:cxn ang="f1014">
                      <a:pos x="f1330" y="f1336"/>
                    </a:cxn>
                    <a:cxn ang="f1014">
                      <a:pos x="f1330" y="f1337"/>
                    </a:cxn>
                    <a:cxn ang="f1014">
                      <a:pos x="f1330" y="f1338"/>
                    </a:cxn>
                    <a:cxn ang="f1014">
                      <a:pos x="f1339" y="f1340"/>
                    </a:cxn>
                    <a:cxn ang="f1014">
                      <a:pos x="f1328" y="f1268"/>
                    </a:cxn>
                    <a:cxn ang="f1014">
                      <a:pos x="f1341" y="f1342"/>
                    </a:cxn>
                    <a:cxn ang="f1014">
                      <a:pos x="f1343" y="f1344"/>
                    </a:cxn>
                    <a:cxn ang="f1014">
                      <a:pos x="f1345" y="f1346"/>
                    </a:cxn>
                    <a:cxn ang="f1014">
                      <a:pos x="f1347" y="f1348"/>
                    </a:cxn>
                    <a:cxn ang="f1014">
                      <a:pos x="f1349" y="f1350"/>
                    </a:cxn>
                    <a:cxn ang="f1014">
                      <a:pos x="f1351" y="f1352"/>
                    </a:cxn>
                    <a:cxn ang="f1014">
                      <a:pos x="f1353" y="f1354"/>
                    </a:cxn>
                    <a:cxn ang="f1014">
                      <a:pos x="f1355" y="f1356"/>
                    </a:cxn>
                    <a:cxn ang="f1014">
                      <a:pos x="f1357" y="f1358"/>
                    </a:cxn>
                    <a:cxn ang="f1014">
                      <a:pos x="f1332" y="f1359"/>
                    </a:cxn>
                    <a:cxn ang="f1014">
                      <a:pos x="f1360" y="f1361"/>
                    </a:cxn>
                  </a:cxnLst>
                  <a:rect l="f1245" t="f1248" r="f1246" b="f1247"/>
                  <a:pathLst>
                    <a:path w="1725" h="3069">
                      <a:moveTo>
                        <a:pt x="f8" y="f5"/>
                      </a:moveTo>
                      <a:lnTo>
                        <a:pt x="f9" y="f5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14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9" y="f29"/>
                      </a:lnTo>
                      <a:lnTo>
                        <a:pt x="f9" y="f30"/>
                      </a:lnTo>
                      <a:lnTo>
                        <a:pt x="f10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20" y="f36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39" y="f43"/>
                      </a:lnTo>
                      <a:lnTo>
                        <a:pt x="f44" y="f45"/>
                      </a:lnTo>
                      <a:lnTo>
                        <a:pt x="f16" y="f46"/>
                      </a:lnTo>
                      <a:lnTo>
                        <a:pt x="f14" y="f47"/>
                      </a:lnTo>
                      <a:lnTo>
                        <a:pt x="f10" y="f47"/>
                      </a:lnTo>
                      <a:lnTo>
                        <a:pt x="f48" y="f49"/>
                      </a:lnTo>
                      <a:lnTo>
                        <a:pt x="f48" y="f50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14" y="f54"/>
                      </a:lnTo>
                      <a:lnTo>
                        <a:pt x="f55" y="f56"/>
                      </a:lnTo>
                      <a:lnTo>
                        <a:pt x="f57" y="f58"/>
                      </a:lnTo>
                      <a:lnTo>
                        <a:pt x="f57" y="f59"/>
                      </a:lnTo>
                      <a:lnTo>
                        <a:pt x="f55" y="f60"/>
                      </a:lnTo>
                      <a:lnTo>
                        <a:pt x="f22" y="f61"/>
                      </a:lnTo>
                      <a:lnTo>
                        <a:pt x="f57" y="f62"/>
                      </a:lnTo>
                      <a:lnTo>
                        <a:pt x="f63" y="f64"/>
                      </a:lnTo>
                      <a:lnTo>
                        <a:pt x="f41" y="f65"/>
                      </a:lnTo>
                      <a:lnTo>
                        <a:pt x="f39" y="f66"/>
                      </a:lnTo>
                      <a:lnTo>
                        <a:pt x="f55" y="f67"/>
                      </a:lnTo>
                      <a:lnTo>
                        <a:pt x="f34" y="f68"/>
                      </a:lnTo>
                      <a:lnTo>
                        <a:pt x="f25" y="f69"/>
                      </a:lnTo>
                      <a:lnTo>
                        <a:pt x="f27" y="f70"/>
                      </a:lnTo>
                      <a:lnTo>
                        <a:pt x="f71" y="f72"/>
                      </a:lnTo>
                      <a:lnTo>
                        <a:pt x="f27" y="f73"/>
                      </a:lnTo>
                      <a:lnTo>
                        <a:pt x="f51" y="f74"/>
                      </a:lnTo>
                      <a:lnTo>
                        <a:pt x="f10" y="f75"/>
                      </a:lnTo>
                      <a:lnTo>
                        <a:pt x="f10" y="f76"/>
                      </a:lnTo>
                      <a:lnTo>
                        <a:pt x="f71" y="f76"/>
                      </a:lnTo>
                      <a:lnTo>
                        <a:pt x="f71" y="f77"/>
                      </a:lnTo>
                      <a:lnTo>
                        <a:pt x="f71" y="f77"/>
                      </a:lnTo>
                      <a:lnTo>
                        <a:pt x="f71" y="f78"/>
                      </a:lnTo>
                      <a:lnTo>
                        <a:pt x="f79" y="f80"/>
                      </a:lnTo>
                      <a:lnTo>
                        <a:pt x="f10" y="f81"/>
                      </a:lnTo>
                      <a:lnTo>
                        <a:pt x="f25" y="f82"/>
                      </a:lnTo>
                      <a:lnTo>
                        <a:pt x="f83" y="f84"/>
                      </a:lnTo>
                      <a:lnTo>
                        <a:pt x="f85" y="f86"/>
                      </a:lnTo>
                      <a:lnTo>
                        <a:pt x="f34" y="f87"/>
                      </a:lnTo>
                      <a:lnTo>
                        <a:pt x="f85" y="f88"/>
                      </a:lnTo>
                      <a:lnTo>
                        <a:pt x="f85" y="f89"/>
                      </a:lnTo>
                      <a:lnTo>
                        <a:pt x="f53" y="f90"/>
                      </a:lnTo>
                      <a:lnTo>
                        <a:pt x="f14" y="f91"/>
                      </a:lnTo>
                      <a:lnTo>
                        <a:pt x="f34" y="f92"/>
                      </a:lnTo>
                      <a:lnTo>
                        <a:pt x="f16" y="f93"/>
                      </a:lnTo>
                      <a:lnTo>
                        <a:pt x="f22" y="f94"/>
                      </a:lnTo>
                      <a:lnTo>
                        <a:pt x="f18" y="f95"/>
                      </a:lnTo>
                      <a:lnTo>
                        <a:pt x="f20" y="f96"/>
                      </a:lnTo>
                      <a:lnTo>
                        <a:pt x="f22" y="f97"/>
                      </a:lnTo>
                      <a:lnTo>
                        <a:pt x="f14" y="f98"/>
                      </a:lnTo>
                      <a:lnTo>
                        <a:pt x="f25" y="f99"/>
                      </a:lnTo>
                      <a:lnTo>
                        <a:pt x="f51" y="f100"/>
                      </a:lnTo>
                      <a:lnTo>
                        <a:pt x="f25" y="f101"/>
                      </a:lnTo>
                      <a:lnTo>
                        <a:pt x="f32" y="f102"/>
                      </a:lnTo>
                      <a:lnTo>
                        <a:pt x="f103" y="f104"/>
                      </a:lnTo>
                      <a:lnTo>
                        <a:pt x="f14" y="f105"/>
                      </a:lnTo>
                      <a:lnTo>
                        <a:pt x="f85" y="f106"/>
                      </a:lnTo>
                      <a:lnTo>
                        <a:pt x="f85" y="f107"/>
                      </a:lnTo>
                      <a:lnTo>
                        <a:pt x="f14" y="f108"/>
                      </a:lnTo>
                      <a:lnTo>
                        <a:pt x="f32" y="f109"/>
                      </a:lnTo>
                      <a:lnTo>
                        <a:pt x="f16" y="f110"/>
                      </a:lnTo>
                      <a:lnTo>
                        <a:pt x="f20" y="f111"/>
                      </a:lnTo>
                      <a:lnTo>
                        <a:pt x="f44" y="f112"/>
                      </a:lnTo>
                      <a:lnTo>
                        <a:pt x="f37" y="f113"/>
                      </a:lnTo>
                      <a:lnTo>
                        <a:pt x="f57" y="f114"/>
                      </a:lnTo>
                      <a:lnTo>
                        <a:pt x="f39" y="f115"/>
                      </a:lnTo>
                      <a:lnTo>
                        <a:pt x="f41" y="f116"/>
                      </a:lnTo>
                      <a:lnTo>
                        <a:pt x="f39" y="f117"/>
                      </a:lnTo>
                      <a:lnTo>
                        <a:pt x="f44" y="f118"/>
                      </a:lnTo>
                      <a:lnTo>
                        <a:pt x="f16" y="f119"/>
                      </a:lnTo>
                      <a:lnTo>
                        <a:pt x="f14" y="f120"/>
                      </a:lnTo>
                      <a:lnTo>
                        <a:pt x="f12" y="f120"/>
                      </a:lnTo>
                      <a:lnTo>
                        <a:pt x="f83" y="f121"/>
                      </a:lnTo>
                      <a:lnTo>
                        <a:pt x="f83" y="f122"/>
                      </a:lnTo>
                      <a:lnTo>
                        <a:pt x="f123" y="f124"/>
                      </a:lnTo>
                      <a:lnTo>
                        <a:pt x="f22" y="f125"/>
                      </a:lnTo>
                      <a:lnTo>
                        <a:pt x="f18" y="f126"/>
                      </a:lnTo>
                      <a:lnTo>
                        <a:pt x="f18" y="f127"/>
                      </a:lnTo>
                      <a:lnTo>
                        <a:pt x="f18" y="f128"/>
                      </a:lnTo>
                      <a:lnTo>
                        <a:pt x="f22" y="f129"/>
                      </a:lnTo>
                      <a:lnTo>
                        <a:pt x="f22" y="f130"/>
                      </a:lnTo>
                      <a:lnTo>
                        <a:pt x="f16" y="f131"/>
                      </a:lnTo>
                      <a:lnTo>
                        <a:pt x="f123" y="f130"/>
                      </a:lnTo>
                      <a:lnTo>
                        <a:pt x="f34" y="f130"/>
                      </a:lnTo>
                      <a:lnTo>
                        <a:pt x="f83" y="f129"/>
                      </a:lnTo>
                      <a:lnTo>
                        <a:pt x="f32" y="f132"/>
                      </a:lnTo>
                      <a:lnTo>
                        <a:pt x="f14" y="f132"/>
                      </a:lnTo>
                      <a:lnTo>
                        <a:pt x="f55" y="f133"/>
                      </a:lnTo>
                      <a:lnTo>
                        <a:pt x="f57" y="f134"/>
                      </a:lnTo>
                      <a:lnTo>
                        <a:pt x="f57" y="f135"/>
                      </a:lnTo>
                      <a:lnTo>
                        <a:pt x="f55" y="f136"/>
                      </a:lnTo>
                      <a:lnTo>
                        <a:pt x="f22" y="f137"/>
                      </a:lnTo>
                      <a:lnTo>
                        <a:pt x="f57" y="f138"/>
                      </a:lnTo>
                      <a:lnTo>
                        <a:pt x="f63" y="f139"/>
                      </a:lnTo>
                      <a:lnTo>
                        <a:pt x="f41" y="f140"/>
                      </a:lnTo>
                      <a:lnTo>
                        <a:pt x="f39" y="f141"/>
                      </a:lnTo>
                      <a:lnTo>
                        <a:pt x="f55" y="f142"/>
                      </a:lnTo>
                      <a:lnTo>
                        <a:pt x="f34" y="f143"/>
                      </a:lnTo>
                      <a:lnTo>
                        <a:pt x="f83" y="f144"/>
                      </a:lnTo>
                      <a:lnTo>
                        <a:pt x="f10" y="f145"/>
                      </a:lnTo>
                      <a:lnTo>
                        <a:pt x="f53" y="f146"/>
                      </a:lnTo>
                      <a:lnTo>
                        <a:pt x="f32" y="f147"/>
                      </a:lnTo>
                      <a:lnTo>
                        <a:pt x="f14" y="f148"/>
                      </a:lnTo>
                      <a:lnTo>
                        <a:pt x="f85" y="f149"/>
                      </a:lnTo>
                      <a:lnTo>
                        <a:pt x="f14" y="f150"/>
                      </a:lnTo>
                      <a:lnTo>
                        <a:pt x="f32" y="f151"/>
                      </a:lnTo>
                      <a:lnTo>
                        <a:pt x="f53" y="f152"/>
                      </a:lnTo>
                      <a:lnTo>
                        <a:pt x="f27" y="f153"/>
                      </a:lnTo>
                      <a:lnTo>
                        <a:pt x="f71" y="f154"/>
                      </a:lnTo>
                      <a:lnTo>
                        <a:pt x="f71" y="f154"/>
                      </a:lnTo>
                      <a:lnTo>
                        <a:pt x="f71" y="f154"/>
                      </a:lnTo>
                      <a:lnTo>
                        <a:pt x="f71" y="f155"/>
                      </a:lnTo>
                      <a:lnTo>
                        <a:pt x="f79" y="f156"/>
                      </a:lnTo>
                      <a:lnTo>
                        <a:pt x="f10" y="f157"/>
                      </a:lnTo>
                      <a:lnTo>
                        <a:pt x="f25" y="f158"/>
                      </a:lnTo>
                      <a:lnTo>
                        <a:pt x="f83" y="f159"/>
                      </a:lnTo>
                      <a:lnTo>
                        <a:pt x="f85" y="f160"/>
                      </a:lnTo>
                      <a:lnTo>
                        <a:pt x="f34" y="f161"/>
                      </a:lnTo>
                      <a:lnTo>
                        <a:pt x="f85" y="f162"/>
                      </a:lnTo>
                      <a:lnTo>
                        <a:pt x="f85" y="f163"/>
                      </a:lnTo>
                      <a:lnTo>
                        <a:pt x="f12" y="f164"/>
                      </a:lnTo>
                      <a:lnTo>
                        <a:pt x="f79" y="f165"/>
                      </a:lnTo>
                      <a:lnTo>
                        <a:pt x="f166" y="f167"/>
                      </a:lnTo>
                      <a:lnTo>
                        <a:pt x="f168" y="f169"/>
                      </a:lnTo>
                      <a:lnTo>
                        <a:pt x="f27" y="f170"/>
                      </a:lnTo>
                      <a:lnTo>
                        <a:pt x="f53" y="f171"/>
                      </a:lnTo>
                      <a:lnTo>
                        <a:pt x="f32" y="f172"/>
                      </a:lnTo>
                      <a:lnTo>
                        <a:pt x="f14" y="f173"/>
                      </a:lnTo>
                      <a:lnTo>
                        <a:pt x="f85" y="f174"/>
                      </a:lnTo>
                      <a:lnTo>
                        <a:pt x="f14" y="f175"/>
                      </a:lnTo>
                      <a:lnTo>
                        <a:pt x="f32" y="f176"/>
                      </a:lnTo>
                      <a:lnTo>
                        <a:pt x="f53" y="f177"/>
                      </a:lnTo>
                      <a:lnTo>
                        <a:pt x="f10" y="f178"/>
                      </a:lnTo>
                      <a:lnTo>
                        <a:pt x="f25" y="f179"/>
                      </a:lnTo>
                      <a:lnTo>
                        <a:pt x="f83" y="f180"/>
                      </a:lnTo>
                      <a:lnTo>
                        <a:pt x="f103" y="f181"/>
                      </a:lnTo>
                      <a:lnTo>
                        <a:pt x="f14" y="f182"/>
                      </a:lnTo>
                      <a:lnTo>
                        <a:pt x="f14" y="f183"/>
                      </a:lnTo>
                      <a:lnTo>
                        <a:pt x="f85" y="f184"/>
                      </a:lnTo>
                      <a:lnTo>
                        <a:pt x="f14" y="f185"/>
                      </a:lnTo>
                      <a:lnTo>
                        <a:pt x="f14" y="f186"/>
                      </a:lnTo>
                      <a:lnTo>
                        <a:pt x="f14" y="f187"/>
                      </a:lnTo>
                      <a:lnTo>
                        <a:pt x="f14" y="f188"/>
                      </a:lnTo>
                      <a:lnTo>
                        <a:pt x="f32" y="f189"/>
                      </a:lnTo>
                      <a:lnTo>
                        <a:pt x="f25" y="f190"/>
                      </a:lnTo>
                      <a:lnTo>
                        <a:pt x="f53" y="f191"/>
                      </a:lnTo>
                      <a:lnTo>
                        <a:pt x="f10" y="f192"/>
                      </a:lnTo>
                      <a:lnTo>
                        <a:pt x="f10" y="f193"/>
                      </a:lnTo>
                      <a:lnTo>
                        <a:pt x="f10" y="f194"/>
                      </a:lnTo>
                      <a:lnTo>
                        <a:pt x="f10" y="f195"/>
                      </a:lnTo>
                      <a:lnTo>
                        <a:pt x="f10" y="f196"/>
                      </a:lnTo>
                      <a:lnTo>
                        <a:pt x="f32" y="f197"/>
                      </a:lnTo>
                      <a:lnTo>
                        <a:pt x="f83" y="f198"/>
                      </a:lnTo>
                      <a:lnTo>
                        <a:pt x="f34" y="f199"/>
                      </a:lnTo>
                      <a:lnTo>
                        <a:pt x="f123" y="f200"/>
                      </a:lnTo>
                      <a:lnTo>
                        <a:pt x="f16" y="f200"/>
                      </a:lnTo>
                      <a:lnTo>
                        <a:pt x="f22" y="f199"/>
                      </a:lnTo>
                      <a:lnTo>
                        <a:pt x="f22" y="f198"/>
                      </a:lnTo>
                      <a:lnTo>
                        <a:pt x="f18" y="f201"/>
                      </a:lnTo>
                      <a:lnTo>
                        <a:pt x="f18" y="f202"/>
                      </a:lnTo>
                      <a:lnTo>
                        <a:pt x="f18" y="f203"/>
                      </a:lnTo>
                      <a:lnTo>
                        <a:pt x="f22" y="f204"/>
                      </a:lnTo>
                      <a:lnTo>
                        <a:pt x="f18" y="f205"/>
                      </a:lnTo>
                      <a:lnTo>
                        <a:pt x="f18" y="f206"/>
                      </a:lnTo>
                      <a:lnTo>
                        <a:pt x="f18" y="f207"/>
                      </a:lnTo>
                      <a:lnTo>
                        <a:pt x="f22" y="f208"/>
                      </a:lnTo>
                      <a:lnTo>
                        <a:pt x="f22" y="f209"/>
                      </a:lnTo>
                      <a:lnTo>
                        <a:pt x="f16" y="f209"/>
                      </a:lnTo>
                      <a:lnTo>
                        <a:pt x="f123" y="f209"/>
                      </a:lnTo>
                      <a:lnTo>
                        <a:pt x="f34" y="f209"/>
                      </a:lnTo>
                      <a:lnTo>
                        <a:pt x="f83" y="f210"/>
                      </a:lnTo>
                      <a:lnTo>
                        <a:pt x="f32" y="f211"/>
                      </a:lnTo>
                      <a:lnTo>
                        <a:pt x="f10" y="f212"/>
                      </a:lnTo>
                      <a:lnTo>
                        <a:pt x="f10" y="f213"/>
                      </a:lnTo>
                      <a:lnTo>
                        <a:pt x="f10" y="f214"/>
                      </a:lnTo>
                      <a:lnTo>
                        <a:pt x="f10" y="f215"/>
                      </a:lnTo>
                      <a:lnTo>
                        <a:pt x="f10" y="f216"/>
                      </a:lnTo>
                      <a:lnTo>
                        <a:pt x="f53" y="f166"/>
                      </a:lnTo>
                      <a:lnTo>
                        <a:pt x="f25" y="f85"/>
                      </a:lnTo>
                      <a:lnTo>
                        <a:pt x="f32" y="f217"/>
                      </a:lnTo>
                      <a:lnTo>
                        <a:pt x="f14" y="f218"/>
                      </a:lnTo>
                      <a:lnTo>
                        <a:pt x="f14" y="f219"/>
                      </a:lnTo>
                      <a:lnTo>
                        <a:pt x="f14" y="f220"/>
                      </a:lnTo>
                      <a:lnTo>
                        <a:pt x="f14" y="f221"/>
                      </a:lnTo>
                      <a:lnTo>
                        <a:pt x="f85" y="f222"/>
                      </a:lnTo>
                      <a:lnTo>
                        <a:pt x="f14" y="f223"/>
                      </a:lnTo>
                      <a:lnTo>
                        <a:pt x="f14" y="f224"/>
                      </a:lnTo>
                      <a:lnTo>
                        <a:pt x="f103" y="f225"/>
                      </a:lnTo>
                      <a:lnTo>
                        <a:pt x="f83" y="f226"/>
                      </a:lnTo>
                      <a:lnTo>
                        <a:pt x="f83" y="f227"/>
                      </a:lnTo>
                      <a:lnTo>
                        <a:pt x="f39" y="f228"/>
                      </a:lnTo>
                      <a:lnTo>
                        <a:pt x="f41" y="f229"/>
                      </a:lnTo>
                      <a:lnTo>
                        <a:pt x="f217" y="f230"/>
                      </a:lnTo>
                      <a:lnTo>
                        <a:pt x="f6" y="f231"/>
                      </a:lnTo>
                      <a:lnTo>
                        <a:pt x="f6" y="f232"/>
                      </a:lnTo>
                      <a:lnTo>
                        <a:pt x="f6" y="f233"/>
                      </a:lnTo>
                      <a:lnTo>
                        <a:pt x="f6" y="f234"/>
                      </a:lnTo>
                      <a:lnTo>
                        <a:pt x="f6" y="f235"/>
                      </a:lnTo>
                      <a:lnTo>
                        <a:pt x="f236" y="f237"/>
                      </a:lnTo>
                      <a:lnTo>
                        <a:pt x="f41" y="f238"/>
                      </a:lnTo>
                      <a:lnTo>
                        <a:pt x="f239" y="f240"/>
                      </a:lnTo>
                      <a:lnTo>
                        <a:pt x="f123" y="f241"/>
                      </a:lnTo>
                      <a:lnTo>
                        <a:pt x="f53" y="f242"/>
                      </a:lnTo>
                      <a:lnTo>
                        <a:pt x="f9" y="f243"/>
                      </a:lnTo>
                      <a:lnTo>
                        <a:pt x="f71" y="f244"/>
                      </a:lnTo>
                      <a:lnTo>
                        <a:pt x="f71" y="f245"/>
                      </a:lnTo>
                      <a:lnTo>
                        <a:pt x="f12" y="f246"/>
                      </a:lnTo>
                      <a:lnTo>
                        <a:pt x="f103" y="f247"/>
                      </a:lnTo>
                      <a:lnTo>
                        <a:pt x="f85" y="f248"/>
                      </a:lnTo>
                      <a:lnTo>
                        <a:pt x="f14" y="f249"/>
                      </a:lnTo>
                      <a:lnTo>
                        <a:pt x="f103" y="f250"/>
                      </a:lnTo>
                      <a:lnTo>
                        <a:pt x="f83" y="f251"/>
                      </a:lnTo>
                      <a:lnTo>
                        <a:pt x="f32" y="f252"/>
                      </a:lnTo>
                      <a:lnTo>
                        <a:pt x="f39" y="f253"/>
                      </a:lnTo>
                      <a:lnTo>
                        <a:pt x="f41" y="f254"/>
                      </a:lnTo>
                      <a:lnTo>
                        <a:pt x="f217" y="f255"/>
                      </a:lnTo>
                      <a:lnTo>
                        <a:pt x="f6" y="f256"/>
                      </a:lnTo>
                      <a:lnTo>
                        <a:pt x="f6" y="f257"/>
                      </a:lnTo>
                      <a:lnTo>
                        <a:pt x="f6" y="f258"/>
                      </a:lnTo>
                      <a:lnTo>
                        <a:pt x="f6" y="f259"/>
                      </a:lnTo>
                      <a:lnTo>
                        <a:pt x="f6" y="f260"/>
                      </a:lnTo>
                      <a:lnTo>
                        <a:pt x="f6" y="f261"/>
                      </a:lnTo>
                      <a:lnTo>
                        <a:pt x="f217" y="f262"/>
                      </a:lnTo>
                      <a:lnTo>
                        <a:pt x="f41" y="f263"/>
                      </a:lnTo>
                      <a:lnTo>
                        <a:pt x="f37" y="f264"/>
                      </a:lnTo>
                      <a:lnTo>
                        <a:pt x="f18" y="f265"/>
                      </a:lnTo>
                      <a:lnTo>
                        <a:pt x="f83" y="f266"/>
                      </a:lnTo>
                      <a:lnTo>
                        <a:pt x="f79" y="f267"/>
                      </a:lnTo>
                      <a:lnTo>
                        <a:pt x="f268" y="f269"/>
                      </a:lnTo>
                      <a:lnTo>
                        <a:pt x="f270" y="f267"/>
                      </a:lnTo>
                      <a:lnTo>
                        <a:pt x="f271" y="f266"/>
                      </a:lnTo>
                      <a:lnTo>
                        <a:pt x="f272" y="f273"/>
                      </a:lnTo>
                      <a:lnTo>
                        <a:pt x="f274" y="f275"/>
                      </a:lnTo>
                      <a:lnTo>
                        <a:pt x="f276" y="f277"/>
                      </a:lnTo>
                      <a:lnTo>
                        <a:pt x="f278" y="f279"/>
                      </a:lnTo>
                      <a:lnTo>
                        <a:pt x="f278" y="f280"/>
                      </a:lnTo>
                      <a:lnTo>
                        <a:pt x="f278" y="f281"/>
                      </a:lnTo>
                      <a:lnTo>
                        <a:pt x="f278" y="f282"/>
                      </a:lnTo>
                      <a:lnTo>
                        <a:pt x="f283" y="f284"/>
                      </a:lnTo>
                      <a:lnTo>
                        <a:pt x="f285" y="f286"/>
                      </a:lnTo>
                      <a:lnTo>
                        <a:pt x="f287" y="f288"/>
                      </a:lnTo>
                      <a:lnTo>
                        <a:pt x="f289" y="f290"/>
                      </a:lnTo>
                      <a:lnTo>
                        <a:pt x="f207" y="f291"/>
                      </a:lnTo>
                      <a:lnTo>
                        <a:pt x="f292" y="f293"/>
                      </a:lnTo>
                      <a:lnTo>
                        <a:pt x="f294" y="f295"/>
                      </a:lnTo>
                      <a:lnTo>
                        <a:pt x="f296" y="f258"/>
                      </a:lnTo>
                      <a:lnTo>
                        <a:pt x="f297" y="f298"/>
                      </a:lnTo>
                      <a:lnTo>
                        <a:pt x="f299" y="f300"/>
                      </a:lnTo>
                      <a:lnTo>
                        <a:pt x="f301" y="f302"/>
                      </a:lnTo>
                      <a:lnTo>
                        <a:pt x="f303" y="f304"/>
                      </a:lnTo>
                      <a:lnTo>
                        <a:pt x="f305" y="f306"/>
                      </a:lnTo>
                      <a:lnTo>
                        <a:pt x="f307" y="f308"/>
                      </a:lnTo>
                      <a:lnTo>
                        <a:pt x="f199" y="f309"/>
                      </a:lnTo>
                      <a:lnTo>
                        <a:pt x="f310" y="f311"/>
                      </a:lnTo>
                      <a:lnTo>
                        <a:pt x="f312" y="f313"/>
                      </a:lnTo>
                      <a:lnTo>
                        <a:pt x="f314" y="f315"/>
                      </a:lnTo>
                      <a:lnTo>
                        <a:pt x="f316" y="f317"/>
                      </a:lnTo>
                      <a:lnTo>
                        <a:pt x="f318" y="f279"/>
                      </a:lnTo>
                      <a:lnTo>
                        <a:pt x="f319" y="f304"/>
                      </a:lnTo>
                      <a:lnTo>
                        <a:pt x="f320" y="f302"/>
                      </a:lnTo>
                      <a:lnTo>
                        <a:pt x="f321" y="f300"/>
                      </a:lnTo>
                      <a:lnTo>
                        <a:pt x="f322" y="f323"/>
                      </a:lnTo>
                      <a:lnTo>
                        <a:pt x="f324" y="f325"/>
                      </a:lnTo>
                      <a:lnTo>
                        <a:pt x="f326" y="f327"/>
                      </a:lnTo>
                      <a:lnTo>
                        <a:pt x="f328" y="f329"/>
                      </a:lnTo>
                      <a:lnTo>
                        <a:pt x="f330" y="f331"/>
                      </a:lnTo>
                      <a:lnTo>
                        <a:pt x="f332" y="f333"/>
                      </a:lnTo>
                      <a:lnTo>
                        <a:pt x="f334" y="f335"/>
                      </a:lnTo>
                      <a:lnTo>
                        <a:pt x="f336" y="f337"/>
                      </a:lnTo>
                      <a:lnTo>
                        <a:pt x="f338" y="f339"/>
                      </a:lnTo>
                      <a:lnTo>
                        <a:pt x="f340" y="f341"/>
                      </a:lnTo>
                      <a:lnTo>
                        <a:pt x="f342" y="f343"/>
                      </a:lnTo>
                      <a:lnTo>
                        <a:pt x="f344" y="f345"/>
                      </a:lnTo>
                      <a:lnTo>
                        <a:pt x="f346" y="f347"/>
                      </a:lnTo>
                      <a:lnTo>
                        <a:pt x="f348" y="f261"/>
                      </a:lnTo>
                      <a:lnTo>
                        <a:pt x="f349" y="f350"/>
                      </a:lnTo>
                      <a:lnTo>
                        <a:pt x="f190" y="f351"/>
                      </a:lnTo>
                      <a:lnTo>
                        <a:pt x="f352" y="f266"/>
                      </a:lnTo>
                      <a:lnTo>
                        <a:pt x="f353" y="f354"/>
                      </a:lnTo>
                      <a:lnTo>
                        <a:pt x="f355" y="f356"/>
                      </a:lnTo>
                      <a:lnTo>
                        <a:pt x="f357" y="f358"/>
                      </a:lnTo>
                      <a:lnTo>
                        <a:pt x="f359" y="f360"/>
                      </a:lnTo>
                      <a:lnTo>
                        <a:pt x="f361" y="f362"/>
                      </a:lnTo>
                      <a:lnTo>
                        <a:pt x="f363" y="f364"/>
                      </a:lnTo>
                      <a:lnTo>
                        <a:pt x="f365" y="f7"/>
                      </a:lnTo>
                      <a:lnTo>
                        <a:pt x="f366" y="f364"/>
                      </a:lnTo>
                      <a:lnTo>
                        <a:pt x="f367" y="f362"/>
                      </a:lnTo>
                      <a:lnTo>
                        <a:pt x="f368" y="f369"/>
                      </a:lnTo>
                      <a:lnTo>
                        <a:pt x="f370" y="f371"/>
                      </a:lnTo>
                      <a:lnTo>
                        <a:pt x="f372" y="f373"/>
                      </a:lnTo>
                      <a:lnTo>
                        <a:pt x="f374" y="f375"/>
                      </a:lnTo>
                      <a:lnTo>
                        <a:pt x="f372" y="f376"/>
                      </a:lnTo>
                      <a:lnTo>
                        <a:pt x="f377" y="f378"/>
                      </a:lnTo>
                      <a:lnTo>
                        <a:pt x="f379" y="f311"/>
                      </a:lnTo>
                      <a:lnTo>
                        <a:pt x="f368" y="f306"/>
                      </a:lnTo>
                      <a:lnTo>
                        <a:pt x="f380" y="f381"/>
                      </a:lnTo>
                      <a:lnTo>
                        <a:pt x="f382" y="f383"/>
                      </a:lnTo>
                      <a:lnTo>
                        <a:pt x="f172" y="f323"/>
                      </a:lnTo>
                      <a:lnTo>
                        <a:pt x="f172" y="f384"/>
                      </a:lnTo>
                      <a:lnTo>
                        <a:pt x="f171" y="f290"/>
                      </a:lnTo>
                      <a:lnTo>
                        <a:pt x="f379" y="f339"/>
                      </a:lnTo>
                      <a:lnTo>
                        <a:pt x="f385" y="f337"/>
                      </a:lnTo>
                      <a:lnTo>
                        <a:pt x="f167" y="f386"/>
                      </a:lnTo>
                      <a:lnTo>
                        <a:pt x="f387" y="f388"/>
                      </a:lnTo>
                      <a:lnTo>
                        <a:pt x="f164" y="f386"/>
                      </a:lnTo>
                      <a:lnTo>
                        <a:pt x="f389" y="f337"/>
                      </a:lnTo>
                      <a:lnTo>
                        <a:pt x="f390" y="f339"/>
                      </a:lnTo>
                      <a:lnTo>
                        <a:pt x="f163" y="f291"/>
                      </a:lnTo>
                      <a:lnTo>
                        <a:pt x="f163" y="f391"/>
                      </a:lnTo>
                      <a:lnTo>
                        <a:pt x="f392" y="f393"/>
                      </a:lnTo>
                      <a:lnTo>
                        <a:pt x="f392" y="f394"/>
                      </a:lnTo>
                      <a:lnTo>
                        <a:pt x="f395" y="f396"/>
                      </a:lnTo>
                      <a:lnTo>
                        <a:pt x="f397" y="f398"/>
                      </a:lnTo>
                      <a:lnTo>
                        <a:pt x="f161" y="f399"/>
                      </a:lnTo>
                      <a:lnTo>
                        <a:pt x="f400" y="f398"/>
                      </a:lnTo>
                      <a:lnTo>
                        <a:pt x="f401" y="f402"/>
                      </a:lnTo>
                      <a:lnTo>
                        <a:pt x="f403" y="f404"/>
                      </a:lnTo>
                      <a:lnTo>
                        <a:pt x="f405" y="f384"/>
                      </a:lnTo>
                      <a:lnTo>
                        <a:pt x="f406" y="f407"/>
                      </a:lnTo>
                      <a:lnTo>
                        <a:pt x="f408" y="f337"/>
                      </a:lnTo>
                      <a:lnTo>
                        <a:pt x="f409" y="f410"/>
                      </a:lnTo>
                      <a:lnTo>
                        <a:pt x="f411" y="f412"/>
                      </a:lnTo>
                      <a:lnTo>
                        <a:pt x="f413" y="f414"/>
                      </a:lnTo>
                      <a:lnTo>
                        <a:pt x="f415" y="f416"/>
                      </a:lnTo>
                      <a:lnTo>
                        <a:pt x="f417" y="f418"/>
                      </a:lnTo>
                      <a:lnTo>
                        <a:pt x="f419" y="f420"/>
                      </a:lnTo>
                      <a:lnTo>
                        <a:pt x="f421" y="f422"/>
                      </a:lnTo>
                      <a:lnTo>
                        <a:pt x="f423" y="f424"/>
                      </a:lnTo>
                      <a:lnTo>
                        <a:pt x="f425" y="f426"/>
                      </a:lnTo>
                      <a:lnTo>
                        <a:pt x="f153" y="f427"/>
                      </a:lnTo>
                      <a:lnTo>
                        <a:pt x="f428" y="f429"/>
                      </a:lnTo>
                      <a:lnTo>
                        <a:pt x="f428" y="f430"/>
                      </a:lnTo>
                      <a:lnTo>
                        <a:pt x="f431" y="f293"/>
                      </a:lnTo>
                      <a:lnTo>
                        <a:pt x="f431" y="f393"/>
                      </a:lnTo>
                      <a:lnTo>
                        <a:pt x="f152" y="f432"/>
                      </a:lnTo>
                      <a:lnTo>
                        <a:pt x="f433" y="f381"/>
                      </a:lnTo>
                      <a:lnTo>
                        <a:pt x="f434" y="f435"/>
                      </a:lnTo>
                      <a:lnTo>
                        <a:pt x="f150" y="f311"/>
                      </a:lnTo>
                      <a:lnTo>
                        <a:pt x="f436" y="f437"/>
                      </a:lnTo>
                      <a:lnTo>
                        <a:pt x="f438" y="f439"/>
                      </a:lnTo>
                      <a:lnTo>
                        <a:pt x="f145" y="f440"/>
                      </a:lnTo>
                      <a:lnTo>
                        <a:pt x="f441" y="f354"/>
                      </a:lnTo>
                      <a:lnTo>
                        <a:pt x="f143" y="f442"/>
                      </a:lnTo>
                      <a:lnTo>
                        <a:pt x="f443" y="f354"/>
                      </a:lnTo>
                      <a:lnTo>
                        <a:pt x="f444" y="f440"/>
                      </a:lnTo>
                      <a:lnTo>
                        <a:pt x="f445" y="f446"/>
                      </a:lnTo>
                      <a:lnTo>
                        <a:pt x="f447" y="f273"/>
                      </a:lnTo>
                      <a:lnTo>
                        <a:pt x="f448" y="f449"/>
                      </a:lnTo>
                      <a:lnTo>
                        <a:pt x="f450" y="f451"/>
                      </a:lnTo>
                      <a:lnTo>
                        <a:pt x="f452" y="f453"/>
                      </a:lnTo>
                      <a:lnTo>
                        <a:pt x="f454" y="f398"/>
                      </a:lnTo>
                      <a:lnTo>
                        <a:pt x="f455" y="f345"/>
                      </a:lnTo>
                      <a:lnTo>
                        <a:pt x="f455" y="f257"/>
                      </a:lnTo>
                      <a:lnTo>
                        <a:pt x="f455" y="f456"/>
                      </a:lnTo>
                      <a:lnTo>
                        <a:pt x="f457" y="f458"/>
                      </a:lnTo>
                      <a:lnTo>
                        <a:pt x="f459" y="f460"/>
                      </a:lnTo>
                      <a:lnTo>
                        <a:pt x="f461" y="f462"/>
                      </a:lnTo>
                      <a:lnTo>
                        <a:pt x="f463" y="f418"/>
                      </a:lnTo>
                      <a:lnTo>
                        <a:pt x="f464" y="f465"/>
                      </a:lnTo>
                      <a:lnTo>
                        <a:pt x="f136" y="f466"/>
                      </a:lnTo>
                      <a:lnTo>
                        <a:pt x="f467" y="f468"/>
                      </a:lnTo>
                      <a:lnTo>
                        <a:pt x="f469" y="f470"/>
                      </a:lnTo>
                      <a:lnTo>
                        <a:pt x="f471" y="f472"/>
                      </a:lnTo>
                      <a:lnTo>
                        <a:pt x="f132" y="f472"/>
                      </a:lnTo>
                      <a:lnTo>
                        <a:pt x="f473" y="f256"/>
                      </a:lnTo>
                      <a:lnTo>
                        <a:pt x="f473" y="f257"/>
                      </a:lnTo>
                      <a:lnTo>
                        <a:pt x="f473" y="f258"/>
                      </a:lnTo>
                      <a:lnTo>
                        <a:pt x="f474" y="f259"/>
                      </a:lnTo>
                      <a:lnTo>
                        <a:pt x="f474" y="f260"/>
                      </a:lnTo>
                      <a:lnTo>
                        <a:pt x="f473" y="f261"/>
                      </a:lnTo>
                      <a:lnTo>
                        <a:pt x="f471" y="f262"/>
                      </a:lnTo>
                      <a:lnTo>
                        <a:pt x="f475" y="f263"/>
                      </a:lnTo>
                      <a:lnTo>
                        <a:pt x="f476" y="f264"/>
                      </a:lnTo>
                      <a:lnTo>
                        <a:pt x="f477" y="f265"/>
                      </a:lnTo>
                      <a:lnTo>
                        <a:pt x="f478" y="f266"/>
                      </a:lnTo>
                      <a:lnTo>
                        <a:pt x="f479" y="f267"/>
                      </a:lnTo>
                      <a:lnTo>
                        <a:pt x="f121" y="f269"/>
                      </a:lnTo>
                      <a:lnTo>
                        <a:pt x="f480" y="f267"/>
                      </a:lnTo>
                      <a:lnTo>
                        <a:pt x="f481" y="f266"/>
                      </a:lnTo>
                      <a:lnTo>
                        <a:pt x="f482" y="f273"/>
                      </a:lnTo>
                      <a:lnTo>
                        <a:pt x="f483" y="f275"/>
                      </a:lnTo>
                      <a:lnTo>
                        <a:pt x="f484" y="f277"/>
                      </a:lnTo>
                      <a:lnTo>
                        <a:pt x="f485" y="f279"/>
                      </a:lnTo>
                      <a:lnTo>
                        <a:pt x="f484" y="f280"/>
                      </a:lnTo>
                      <a:lnTo>
                        <a:pt x="f484" y="f281"/>
                      </a:lnTo>
                      <a:lnTo>
                        <a:pt x="f485" y="f282"/>
                      </a:lnTo>
                      <a:lnTo>
                        <a:pt x="f486" y="f284"/>
                      </a:lnTo>
                      <a:lnTo>
                        <a:pt x="f487" y="f286"/>
                      </a:lnTo>
                      <a:lnTo>
                        <a:pt x="f488" y="f288"/>
                      </a:lnTo>
                      <a:lnTo>
                        <a:pt x="f489" y="f290"/>
                      </a:lnTo>
                      <a:lnTo>
                        <a:pt x="f490" y="f290"/>
                      </a:lnTo>
                      <a:lnTo>
                        <a:pt x="f491" y="f492"/>
                      </a:lnTo>
                      <a:lnTo>
                        <a:pt x="f493" y="f494"/>
                      </a:lnTo>
                      <a:lnTo>
                        <a:pt x="f495" y="f496"/>
                      </a:lnTo>
                      <a:lnTo>
                        <a:pt x="f114" y="f497"/>
                      </a:lnTo>
                      <a:lnTo>
                        <a:pt x="f498" y="f281"/>
                      </a:lnTo>
                      <a:lnTo>
                        <a:pt x="f499" y="f500"/>
                      </a:lnTo>
                      <a:lnTo>
                        <a:pt x="f501" y="f262"/>
                      </a:lnTo>
                      <a:lnTo>
                        <a:pt x="f502" y="f503"/>
                      </a:lnTo>
                      <a:lnTo>
                        <a:pt x="f110" y="f309"/>
                      </a:lnTo>
                      <a:lnTo>
                        <a:pt x="f504" y="f311"/>
                      </a:lnTo>
                      <a:lnTo>
                        <a:pt x="f505" y="f313"/>
                      </a:lnTo>
                      <a:lnTo>
                        <a:pt x="f505" y="f309"/>
                      </a:lnTo>
                      <a:lnTo>
                        <a:pt x="f506" y="f507"/>
                      </a:lnTo>
                      <a:lnTo>
                        <a:pt x="f508" y="f509"/>
                      </a:lnTo>
                      <a:lnTo>
                        <a:pt x="f510" y="f511"/>
                      </a:lnTo>
                      <a:lnTo>
                        <a:pt x="f512" y="f513"/>
                      </a:lnTo>
                      <a:lnTo>
                        <a:pt x="f514" y="f515"/>
                      </a:lnTo>
                      <a:lnTo>
                        <a:pt x="f516" y="f517"/>
                      </a:lnTo>
                      <a:lnTo>
                        <a:pt x="f516" y="f404"/>
                      </a:lnTo>
                      <a:lnTo>
                        <a:pt x="f518" y="f325"/>
                      </a:lnTo>
                      <a:lnTo>
                        <a:pt x="f519" y="f327"/>
                      </a:lnTo>
                      <a:lnTo>
                        <a:pt x="f520" y="f329"/>
                      </a:lnTo>
                      <a:lnTo>
                        <a:pt x="f521" y="f331"/>
                      </a:lnTo>
                      <a:lnTo>
                        <a:pt x="f522" y="f333"/>
                      </a:lnTo>
                      <a:lnTo>
                        <a:pt x="f523" y="f335"/>
                      </a:lnTo>
                      <a:lnTo>
                        <a:pt x="f524" y="f337"/>
                      </a:lnTo>
                      <a:lnTo>
                        <a:pt x="f525" y="f339"/>
                      </a:lnTo>
                      <a:lnTo>
                        <a:pt x="f526" y="f341"/>
                      </a:lnTo>
                      <a:lnTo>
                        <a:pt x="f527" y="f343"/>
                      </a:lnTo>
                      <a:lnTo>
                        <a:pt x="f528" y="f345"/>
                      </a:lnTo>
                      <a:lnTo>
                        <a:pt x="f529" y="f347"/>
                      </a:lnTo>
                      <a:lnTo>
                        <a:pt x="f530" y="f261"/>
                      </a:lnTo>
                      <a:lnTo>
                        <a:pt x="f531" y="f350"/>
                      </a:lnTo>
                      <a:lnTo>
                        <a:pt x="f532" y="f351"/>
                      </a:lnTo>
                      <a:lnTo>
                        <a:pt x="f533" y="f266"/>
                      </a:lnTo>
                      <a:lnTo>
                        <a:pt x="f534" y="f354"/>
                      </a:lnTo>
                      <a:lnTo>
                        <a:pt x="f535" y="f356"/>
                      </a:lnTo>
                      <a:lnTo>
                        <a:pt x="f536" y="f358"/>
                      </a:lnTo>
                      <a:lnTo>
                        <a:pt x="f537" y="f360"/>
                      </a:lnTo>
                      <a:lnTo>
                        <a:pt x="f92" y="f362"/>
                      </a:lnTo>
                      <a:lnTo>
                        <a:pt x="f538" y="f364"/>
                      </a:lnTo>
                      <a:lnTo>
                        <a:pt x="f539" y="f7"/>
                      </a:lnTo>
                      <a:lnTo>
                        <a:pt x="f540" y="f364"/>
                      </a:lnTo>
                      <a:lnTo>
                        <a:pt x="f82" y="f362"/>
                      </a:lnTo>
                      <a:lnTo>
                        <a:pt x="f541" y="f369"/>
                      </a:lnTo>
                      <a:lnTo>
                        <a:pt x="f542" y="f371"/>
                      </a:lnTo>
                      <a:lnTo>
                        <a:pt x="f543" y="f373"/>
                      </a:lnTo>
                      <a:lnTo>
                        <a:pt x="f80" y="f375"/>
                      </a:lnTo>
                      <a:lnTo>
                        <a:pt x="f543" y="f376"/>
                      </a:lnTo>
                      <a:lnTo>
                        <a:pt x="f544" y="f378"/>
                      </a:lnTo>
                      <a:lnTo>
                        <a:pt x="f545" y="f311"/>
                      </a:lnTo>
                      <a:lnTo>
                        <a:pt x="f541" y="f306"/>
                      </a:lnTo>
                      <a:lnTo>
                        <a:pt x="f546" y="f381"/>
                      </a:lnTo>
                      <a:lnTo>
                        <a:pt x="f547" y="f383"/>
                      </a:lnTo>
                      <a:lnTo>
                        <a:pt x="f547" y="f323"/>
                      </a:lnTo>
                      <a:lnTo>
                        <a:pt x="f547" y="f384"/>
                      </a:lnTo>
                      <a:lnTo>
                        <a:pt x="f546" y="f290"/>
                      </a:lnTo>
                      <a:lnTo>
                        <a:pt x="f548" y="f339"/>
                      </a:lnTo>
                      <a:lnTo>
                        <a:pt x="f549" y="f337"/>
                      </a:lnTo>
                      <a:lnTo>
                        <a:pt x="f550" y="f386"/>
                      </a:lnTo>
                      <a:lnTo>
                        <a:pt x="f551" y="f388"/>
                      </a:lnTo>
                      <a:lnTo>
                        <a:pt x="f552" y="f386"/>
                      </a:lnTo>
                      <a:lnTo>
                        <a:pt x="f553" y="f337"/>
                      </a:lnTo>
                      <a:lnTo>
                        <a:pt x="f554" y="f339"/>
                      </a:lnTo>
                      <a:lnTo>
                        <a:pt x="f555" y="f291"/>
                      </a:lnTo>
                      <a:lnTo>
                        <a:pt x="f555" y="f391"/>
                      </a:lnTo>
                      <a:lnTo>
                        <a:pt x="f555" y="f393"/>
                      </a:lnTo>
                      <a:lnTo>
                        <a:pt x="f74" y="f394"/>
                      </a:lnTo>
                      <a:lnTo>
                        <a:pt x="f556" y="f396"/>
                      </a:lnTo>
                      <a:lnTo>
                        <a:pt x="f72" y="f398"/>
                      </a:lnTo>
                      <a:lnTo>
                        <a:pt x="f557" y="f399"/>
                      </a:lnTo>
                      <a:lnTo>
                        <a:pt x="f558" y="f398"/>
                      </a:lnTo>
                      <a:lnTo>
                        <a:pt x="f559" y="f402"/>
                      </a:lnTo>
                      <a:lnTo>
                        <a:pt x="f70" y="f404"/>
                      </a:lnTo>
                      <a:lnTo>
                        <a:pt x="f560" y="f384"/>
                      </a:lnTo>
                      <a:lnTo>
                        <a:pt x="f561" y="f407"/>
                      </a:lnTo>
                      <a:lnTo>
                        <a:pt x="f562" y="f337"/>
                      </a:lnTo>
                      <a:lnTo>
                        <a:pt x="f563" y="f410"/>
                      </a:lnTo>
                      <a:lnTo>
                        <a:pt x="f69" y="f412"/>
                      </a:lnTo>
                      <a:lnTo>
                        <a:pt x="f564" y="f414"/>
                      </a:lnTo>
                      <a:lnTo>
                        <a:pt x="f68" y="f416"/>
                      </a:lnTo>
                      <a:lnTo>
                        <a:pt x="f565" y="f418"/>
                      </a:lnTo>
                      <a:lnTo>
                        <a:pt x="f566" y="f420"/>
                      </a:lnTo>
                      <a:lnTo>
                        <a:pt x="f567" y="f422"/>
                      </a:lnTo>
                      <a:lnTo>
                        <a:pt x="f568" y="f424"/>
                      </a:lnTo>
                      <a:lnTo>
                        <a:pt x="f569" y="f426"/>
                      </a:lnTo>
                      <a:lnTo>
                        <a:pt x="f570" y="f427"/>
                      </a:lnTo>
                      <a:lnTo>
                        <a:pt x="f571" y="f429"/>
                      </a:lnTo>
                      <a:lnTo>
                        <a:pt x="f571" y="f430"/>
                      </a:lnTo>
                      <a:lnTo>
                        <a:pt x="f572" y="f293"/>
                      </a:lnTo>
                      <a:lnTo>
                        <a:pt x="f572" y="f393"/>
                      </a:lnTo>
                      <a:lnTo>
                        <a:pt x="f573" y="f432"/>
                      </a:lnTo>
                      <a:lnTo>
                        <a:pt x="f574" y="f381"/>
                      </a:lnTo>
                      <a:lnTo>
                        <a:pt x="f575" y="f435"/>
                      </a:lnTo>
                      <a:lnTo>
                        <a:pt x="f576" y="f311"/>
                      </a:lnTo>
                      <a:lnTo>
                        <a:pt x="f577" y="f437"/>
                      </a:lnTo>
                      <a:lnTo>
                        <a:pt x="f578" y="f439"/>
                      </a:lnTo>
                      <a:lnTo>
                        <a:pt x="f579" y="f440"/>
                      </a:lnTo>
                      <a:lnTo>
                        <a:pt x="f580" y="f354"/>
                      </a:lnTo>
                      <a:lnTo>
                        <a:pt x="f581" y="f442"/>
                      </a:lnTo>
                      <a:lnTo>
                        <a:pt x="f582" y="f354"/>
                      </a:lnTo>
                      <a:lnTo>
                        <a:pt x="f583" y="f440"/>
                      </a:lnTo>
                      <a:lnTo>
                        <a:pt x="f52" y="f446"/>
                      </a:lnTo>
                      <a:lnTo>
                        <a:pt x="f584" y="f273"/>
                      </a:lnTo>
                      <a:lnTo>
                        <a:pt x="f585" y="f449"/>
                      </a:lnTo>
                      <a:lnTo>
                        <a:pt x="f586" y="f451"/>
                      </a:lnTo>
                      <a:lnTo>
                        <a:pt x="f587" y="f453"/>
                      </a:lnTo>
                      <a:lnTo>
                        <a:pt x="f588" y="f398"/>
                      </a:lnTo>
                      <a:lnTo>
                        <a:pt x="f588" y="f345"/>
                      </a:lnTo>
                      <a:lnTo>
                        <a:pt x="f589" y="f257"/>
                      </a:lnTo>
                      <a:lnTo>
                        <a:pt x="f589" y="f456"/>
                      </a:lnTo>
                      <a:lnTo>
                        <a:pt x="f590" y="f458"/>
                      </a:lnTo>
                      <a:lnTo>
                        <a:pt x="f591" y="f460"/>
                      </a:lnTo>
                      <a:lnTo>
                        <a:pt x="f592" y="f462"/>
                      </a:lnTo>
                      <a:lnTo>
                        <a:pt x="f593" y="f418"/>
                      </a:lnTo>
                      <a:lnTo>
                        <a:pt x="f594" y="f465"/>
                      </a:lnTo>
                      <a:lnTo>
                        <a:pt x="f595" y="f466"/>
                      </a:lnTo>
                      <a:lnTo>
                        <a:pt x="f596" y="f597"/>
                      </a:lnTo>
                      <a:lnTo>
                        <a:pt x="f598" y="f470"/>
                      </a:lnTo>
                      <a:lnTo>
                        <a:pt x="f43" y="f472"/>
                      </a:lnTo>
                      <a:lnTo>
                        <a:pt x="f599" y="f600"/>
                      </a:lnTo>
                      <a:lnTo>
                        <a:pt x="f601" y="f602"/>
                      </a:lnTo>
                      <a:lnTo>
                        <a:pt x="f603" y="f604"/>
                      </a:lnTo>
                      <a:lnTo>
                        <a:pt x="f605" y="f416"/>
                      </a:lnTo>
                      <a:lnTo>
                        <a:pt x="f606" y="f414"/>
                      </a:lnTo>
                      <a:lnTo>
                        <a:pt x="f607" y="f608"/>
                      </a:lnTo>
                      <a:lnTo>
                        <a:pt x="f609" y="f610"/>
                      </a:lnTo>
                      <a:lnTo>
                        <a:pt x="f611" y="f612"/>
                      </a:lnTo>
                      <a:lnTo>
                        <a:pt x="f613" y="f614"/>
                      </a:lnTo>
                      <a:lnTo>
                        <a:pt x="f615" y="f616"/>
                      </a:lnTo>
                      <a:lnTo>
                        <a:pt x="f613" y="f617"/>
                      </a:lnTo>
                      <a:lnTo>
                        <a:pt x="f599" y="f257"/>
                      </a:lnTo>
                      <a:lnTo>
                        <a:pt x="f618" y="f295"/>
                      </a:lnTo>
                      <a:lnTo>
                        <a:pt x="f619" y="f295"/>
                      </a:lnTo>
                      <a:lnTo>
                        <a:pt x="f620" y="f621"/>
                      </a:lnTo>
                      <a:lnTo>
                        <a:pt x="f622" y="f407"/>
                      </a:lnTo>
                      <a:lnTo>
                        <a:pt x="f623" y="f456"/>
                      </a:lnTo>
                      <a:lnTo>
                        <a:pt x="f624" y="f386"/>
                      </a:lnTo>
                      <a:lnTo>
                        <a:pt x="f625" y="f626"/>
                      </a:lnTo>
                      <a:lnTo>
                        <a:pt x="f627" y="f628"/>
                      </a:lnTo>
                      <a:lnTo>
                        <a:pt x="f629" y="f630"/>
                      </a:lnTo>
                      <a:lnTo>
                        <a:pt x="f631" y="f465"/>
                      </a:lnTo>
                      <a:lnTo>
                        <a:pt x="f31" y="f472"/>
                      </a:lnTo>
                      <a:lnTo>
                        <a:pt x="f632" y="f633"/>
                      </a:lnTo>
                      <a:lnTo>
                        <a:pt x="f634" y="f635"/>
                      </a:lnTo>
                      <a:lnTo>
                        <a:pt x="f30" y="f636"/>
                      </a:lnTo>
                      <a:lnTo>
                        <a:pt x="f637" y="f638"/>
                      </a:lnTo>
                      <a:lnTo>
                        <a:pt x="f639" y="f640"/>
                      </a:lnTo>
                      <a:lnTo>
                        <a:pt x="f641" y="f642"/>
                      </a:lnTo>
                      <a:lnTo>
                        <a:pt x="f643" y="f644"/>
                      </a:lnTo>
                      <a:lnTo>
                        <a:pt x="f23" y="f645"/>
                      </a:lnTo>
                      <a:lnTo>
                        <a:pt x="f646" y="f647"/>
                      </a:lnTo>
                      <a:lnTo>
                        <a:pt x="f648" y="f649"/>
                      </a:lnTo>
                      <a:lnTo>
                        <a:pt x="f650" y="f651"/>
                      </a:lnTo>
                      <a:lnTo>
                        <a:pt x="f652" y="f653"/>
                      </a:lnTo>
                      <a:lnTo>
                        <a:pt x="f650" y="f654"/>
                      </a:lnTo>
                      <a:lnTo>
                        <a:pt x="f21" y="f655"/>
                      </a:lnTo>
                      <a:lnTo>
                        <a:pt x="f656" y="f657"/>
                      </a:lnTo>
                      <a:lnTo>
                        <a:pt x="f646" y="f388"/>
                      </a:lnTo>
                      <a:lnTo>
                        <a:pt x="f658" y="f456"/>
                      </a:lnTo>
                      <a:lnTo>
                        <a:pt x="f659" y="f290"/>
                      </a:lnTo>
                      <a:lnTo>
                        <a:pt x="f23" y="f391"/>
                      </a:lnTo>
                      <a:lnTo>
                        <a:pt x="f23" y="f258"/>
                      </a:lnTo>
                      <a:lnTo>
                        <a:pt x="f660" y="f347"/>
                      </a:lnTo>
                      <a:lnTo>
                        <a:pt x="f661" y="f261"/>
                      </a:lnTo>
                      <a:lnTo>
                        <a:pt x="f662" y="f663"/>
                      </a:lnTo>
                      <a:lnTo>
                        <a:pt x="f664" y="f308"/>
                      </a:lnTo>
                      <a:lnTo>
                        <a:pt x="f665" y="f666"/>
                      </a:lnTo>
                      <a:lnTo>
                        <a:pt x="f667" y="f507"/>
                      </a:lnTo>
                      <a:lnTo>
                        <a:pt x="f668" y="f509"/>
                      </a:lnTo>
                      <a:lnTo>
                        <a:pt x="f669" y="f317"/>
                      </a:lnTo>
                      <a:lnTo>
                        <a:pt x="f670" y="f671"/>
                      </a:lnTo>
                      <a:lnTo>
                        <a:pt x="f15" y="f381"/>
                      </a:lnTo>
                      <a:lnTo>
                        <a:pt x="f672" y="f383"/>
                      </a:lnTo>
                      <a:lnTo>
                        <a:pt x="f673" y="f674"/>
                      </a:lnTo>
                      <a:lnTo>
                        <a:pt x="f675" y="f676"/>
                      </a:lnTo>
                      <a:lnTo>
                        <a:pt x="f672" y="f676"/>
                      </a:lnTo>
                      <a:lnTo>
                        <a:pt x="f675" y="f677"/>
                      </a:lnTo>
                      <a:lnTo>
                        <a:pt x="f15" y="f678"/>
                      </a:lnTo>
                      <a:lnTo>
                        <a:pt x="f675" y="f678"/>
                      </a:lnTo>
                      <a:lnTo>
                        <a:pt x="f15" y="f679"/>
                      </a:lnTo>
                      <a:lnTo>
                        <a:pt x="f15" y="f680"/>
                      </a:lnTo>
                      <a:lnTo>
                        <a:pt x="f13" y="f681"/>
                      </a:lnTo>
                      <a:lnTo>
                        <a:pt x="f13" y="f682"/>
                      </a:lnTo>
                      <a:lnTo>
                        <a:pt x="f672" y="f251"/>
                      </a:lnTo>
                      <a:lnTo>
                        <a:pt x="f683" y="f684"/>
                      </a:lnTo>
                      <a:lnTo>
                        <a:pt x="f685" y="f686"/>
                      </a:lnTo>
                      <a:lnTo>
                        <a:pt x="f687" y="f688"/>
                      </a:lnTo>
                      <a:lnTo>
                        <a:pt x="f19" y="f689"/>
                      </a:lnTo>
                      <a:lnTo>
                        <a:pt x="f683" y="f690"/>
                      </a:lnTo>
                      <a:lnTo>
                        <a:pt x="f11" y="f691"/>
                      </a:lnTo>
                      <a:lnTo>
                        <a:pt x="f692" y="f241"/>
                      </a:lnTo>
                      <a:lnTo>
                        <a:pt x="f693" y="f694"/>
                      </a:lnTo>
                      <a:lnTo>
                        <a:pt x="f695" y="f696"/>
                      </a:lnTo>
                      <a:lnTo>
                        <a:pt x="f697" y="f698"/>
                      </a:lnTo>
                      <a:lnTo>
                        <a:pt x="f699" y="f700"/>
                      </a:lnTo>
                      <a:lnTo>
                        <a:pt x="f701" y="f702"/>
                      </a:lnTo>
                      <a:lnTo>
                        <a:pt x="f701" y="f703"/>
                      </a:lnTo>
                      <a:lnTo>
                        <a:pt x="f704" y="f705"/>
                      </a:lnTo>
                      <a:lnTo>
                        <a:pt x="f693" y="f237"/>
                      </a:lnTo>
                      <a:lnTo>
                        <a:pt x="f706" y="f707"/>
                      </a:lnTo>
                      <a:lnTo>
                        <a:pt x="f706" y="f708"/>
                      </a:lnTo>
                      <a:lnTo>
                        <a:pt x="f709" y="f710"/>
                      </a:lnTo>
                      <a:lnTo>
                        <a:pt x="f697" y="f711"/>
                      </a:lnTo>
                      <a:lnTo>
                        <a:pt x="f704" y="f235"/>
                      </a:lnTo>
                      <a:lnTo>
                        <a:pt x="f712" y="f713"/>
                      </a:lnTo>
                      <a:lnTo>
                        <a:pt x="f13" y="f714"/>
                      </a:lnTo>
                      <a:lnTo>
                        <a:pt x="f673" y="f715"/>
                      </a:lnTo>
                      <a:lnTo>
                        <a:pt x="f11" y="f716"/>
                      </a:lnTo>
                      <a:lnTo>
                        <a:pt x="f717" y="f718"/>
                      </a:lnTo>
                      <a:lnTo>
                        <a:pt x="f719" y="f720"/>
                      </a:lnTo>
                      <a:lnTo>
                        <a:pt x="f721" y="f722"/>
                      </a:lnTo>
                      <a:lnTo>
                        <a:pt x="f723" y="f724"/>
                      </a:lnTo>
                      <a:lnTo>
                        <a:pt x="f723" y="f725"/>
                      </a:lnTo>
                      <a:lnTo>
                        <a:pt x="f726" y="f725"/>
                      </a:lnTo>
                      <a:lnTo>
                        <a:pt x="f726" y="f727"/>
                      </a:lnTo>
                      <a:lnTo>
                        <a:pt x="f728" y="f729"/>
                      </a:lnTo>
                      <a:lnTo>
                        <a:pt x="f709" y="f730"/>
                      </a:lnTo>
                      <a:lnTo>
                        <a:pt x="f695" y="f731"/>
                      </a:lnTo>
                      <a:lnTo>
                        <a:pt x="f692" y="f731"/>
                      </a:lnTo>
                      <a:lnTo>
                        <a:pt x="f699" y="f732"/>
                      </a:lnTo>
                      <a:lnTo>
                        <a:pt x="f704" y="f733"/>
                      </a:lnTo>
                      <a:lnTo>
                        <a:pt x="f712" y="f734"/>
                      </a:lnTo>
                      <a:lnTo>
                        <a:pt x="f673" y="f735"/>
                      </a:lnTo>
                      <a:lnTo>
                        <a:pt x="f672" y="f736"/>
                      </a:lnTo>
                      <a:lnTo>
                        <a:pt x="f675" y="f737"/>
                      </a:lnTo>
                      <a:lnTo>
                        <a:pt x="f13" y="f738"/>
                      </a:lnTo>
                      <a:lnTo>
                        <a:pt x="f11" y="f739"/>
                      </a:lnTo>
                      <a:lnTo>
                        <a:pt x="f701" y="f740"/>
                      </a:lnTo>
                      <a:lnTo>
                        <a:pt x="f704" y="f741"/>
                      </a:lnTo>
                      <a:lnTo>
                        <a:pt x="f704" y="f742"/>
                      </a:lnTo>
                      <a:lnTo>
                        <a:pt x="f701" y="f743"/>
                      </a:lnTo>
                      <a:lnTo>
                        <a:pt x="f11" y="f744"/>
                      </a:lnTo>
                      <a:lnTo>
                        <a:pt x="f13" y="f745"/>
                      </a:lnTo>
                      <a:lnTo>
                        <a:pt x="f675" y="f746"/>
                      </a:lnTo>
                      <a:lnTo>
                        <a:pt x="f15" y="f747"/>
                      </a:lnTo>
                      <a:lnTo>
                        <a:pt x="f675" y="f747"/>
                      </a:lnTo>
                      <a:lnTo>
                        <a:pt x="f15" y="f747"/>
                      </a:lnTo>
                      <a:lnTo>
                        <a:pt x="f15" y="f748"/>
                      </a:lnTo>
                      <a:lnTo>
                        <a:pt x="f13" y="f749"/>
                      </a:lnTo>
                      <a:lnTo>
                        <a:pt x="f13" y="f750"/>
                      </a:lnTo>
                      <a:lnTo>
                        <a:pt x="f672" y="f227"/>
                      </a:lnTo>
                      <a:lnTo>
                        <a:pt x="f751" y="f228"/>
                      </a:lnTo>
                      <a:lnTo>
                        <a:pt x="f673" y="f220"/>
                      </a:lnTo>
                      <a:lnTo>
                        <a:pt x="f752" y="f753"/>
                      </a:lnTo>
                      <a:lnTo>
                        <a:pt x="f11" y="f754"/>
                      </a:lnTo>
                      <a:lnTo>
                        <a:pt x="f704" y="f755"/>
                      </a:lnTo>
                      <a:lnTo>
                        <a:pt x="f699" y="f63"/>
                      </a:lnTo>
                      <a:lnTo>
                        <a:pt x="f692" y="f39"/>
                      </a:lnTo>
                      <a:lnTo>
                        <a:pt x="f695" y="f39"/>
                      </a:lnTo>
                      <a:lnTo>
                        <a:pt x="f709" y="f57"/>
                      </a:lnTo>
                      <a:lnTo>
                        <a:pt x="f728" y="f37"/>
                      </a:lnTo>
                      <a:lnTo>
                        <a:pt x="f726" y="f239"/>
                      </a:lnTo>
                      <a:lnTo>
                        <a:pt x="f726" y="f32"/>
                      </a:lnTo>
                      <a:lnTo>
                        <a:pt x="f723" y="f32"/>
                      </a:lnTo>
                      <a:lnTo>
                        <a:pt x="f5" y="f756"/>
                      </a:lnTo>
                      <a:lnTo>
                        <a:pt x="f757" y="f758"/>
                      </a:lnTo>
                      <a:lnTo>
                        <a:pt x="f759" y="f216"/>
                      </a:lnTo>
                      <a:lnTo>
                        <a:pt x="f760" y="f761"/>
                      </a:lnTo>
                      <a:lnTo>
                        <a:pt x="f704" y="f762"/>
                      </a:lnTo>
                      <a:lnTo>
                        <a:pt x="f704" y="f762"/>
                      </a:lnTo>
                      <a:lnTo>
                        <a:pt x="f693" y="f763"/>
                      </a:lnTo>
                      <a:lnTo>
                        <a:pt x="f728" y="f289"/>
                      </a:lnTo>
                      <a:lnTo>
                        <a:pt x="f706" y="f209"/>
                      </a:lnTo>
                      <a:lnTo>
                        <a:pt x="f709" y="f207"/>
                      </a:lnTo>
                      <a:lnTo>
                        <a:pt x="f697" y="f206"/>
                      </a:lnTo>
                      <a:lnTo>
                        <a:pt x="f704" y="f205"/>
                      </a:lnTo>
                      <a:lnTo>
                        <a:pt x="f752" y="f204"/>
                      </a:lnTo>
                      <a:lnTo>
                        <a:pt x="f704" y="f203"/>
                      </a:lnTo>
                      <a:lnTo>
                        <a:pt x="f697" y="f305"/>
                      </a:lnTo>
                      <a:lnTo>
                        <a:pt x="f709" y="f201"/>
                      </a:lnTo>
                      <a:lnTo>
                        <a:pt x="f706" y="f200"/>
                      </a:lnTo>
                      <a:lnTo>
                        <a:pt x="f728" y="f764"/>
                      </a:lnTo>
                      <a:lnTo>
                        <a:pt x="f693" y="f765"/>
                      </a:lnTo>
                      <a:lnTo>
                        <a:pt x="f704" y="f314"/>
                      </a:lnTo>
                      <a:lnTo>
                        <a:pt x="f704" y="f316"/>
                      </a:lnTo>
                      <a:lnTo>
                        <a:pt x="f760" y="f766"/>
                      </a:lnTo>
                      <a:lnTo>
                        <a:pt x="f759" y="f192"/>
                      </a:lnTo>
                      <a:lnTo>
                        <a:pt x="f757" y="f767"/>
                      </a:lnTo>
                      <a:lnTo>
                        <a:pt x="f5" y="f768"/>
                      </a:lnTo>
                      <a:lnTo>
                        <a:pt x="f723" y="f348"/>
                      </a:lnTo>
                      <a:lnTo>
                        <a:pt x="f726" y="f348"/>
                      </a:lnTo>
                      <a:lnTo>
                        <a:pt x="f726" y="f769"/>
                      </a:lnTo>
                      <a:lnTo>
                        <a:pt x="f728" y="f770"/>
                      </a:lnTo>
                      <a:lnTo>
                        <a:pt x="f709" y="f355"/>
                      </a:lnTo>
                      <a:lnTo>
                        <a:pt x="f695" y="f355"/>
                      </a:lnTo>
                      <a:lnTo>
                        <a:pt x="f692" y="f771"/>
                      </a:lnTo>
                      <a:lnTo>
                        <a:pt x="f699" y="f772"/>
                      </a:lnTo>
                      <a:lnTo>
                        <a:pt x="f704" y="f773"/>
                      </a:lnTo>
                      <a:lnTo>
                        <a:pt x="f11" y="f774"/>
                      </a:lnTo>
                      <a:lnTo>
                        <a:pt x="f752" y="f359"/>
                      </a:lnTo>
                      <a:lnTo>
                        <a:pt x="f673" y="f186"/>
                      </a:lnTo>
                      <a:lnTo>
                        <a:pt x="f751" y="f775"/>
                      </a:lnTo>
                      <a:lnTo>
                        <a:pt x="f672" y="f180"/>
                      </a:lnTo>
                      <a:lnTo>
                        <a:pt x="f13" y="f776"/>
                      </a:lnTo>
                      <a:lnTo>
                        <a:pt x="f13" y="f366"/>
                      </a:lnTo>
                      <a:lnTo>
                        <a:pt x="f15" y="f777"/>
                      </a:lnTo>
                      <a:lnTo>
                        <a:pt x="f675" y="f380"/>
                      </a:lnTo>
                      <a:lnTo>
                        <a:pt x="f15" y="f379"/>
                      </a:lnTo>
                      <a:lnTo>
                        <a:pt x="f683" y="f374"/>
                      </a:lnTo>
                      <a:lnTo>
                        <a:pt x="f685" y="f374"/>
                      </a:lnTo>
                      <a:lnTo>
                        <a:pt x="f19" y="f169"/>
                      </a:lnTo>
                      <a:lnTo>
                        <a:pt x="f668" y="f778"/>
                      </a:lnTo>
                      <a:lnTo>
                        <a:pt x="f687" y="f779"/>
                      </a:lnTo>
                      <a:lnTo>
                        <a:pt x="f687" y="f780"/>
                      </a:lnTo>
                      <a:lnTo>
                        <a:pt x="f687" y="f780"/>
                      </a:lnTo>
                      <a:lnTo>
                        <a:pt x="f687" y="f780"/>
                      </a:lnTo>
                      <a:lnTo>
                        <a:pt x="f687" y="f780"/>
                      </a:lnTo>
                      <a:lnTo>
                        <a:pt x="f781" y="f780"/>
                      </a:lnTo>
                      <a:lnTo>
                        <a:pt x="f668" y="f782"/>
                      </a:lnTo>
                      <a:lnTo>
                        <a:pt x="f19" y="f782"/>
                      </a:lnTo>
                      <a:lnTo>
                        <a:pt x="f783" y="f784"/>
                      </a:lnTo>
                      <a:lnTo>
                        <a:pt x="f685" y="f785"/>
                      </a:lnTo>
                      <a:lnTo>
                        <a:pt x="f751" y="f164"/>
                      </a:lnTo>
                      <a:lnTo>
                        <a:pt x="f15" y="f786"/>
                      </a:lnTo>
                      <a:lnTo>
                        <a:pt x="f13" y="f787"/>
                      </a:lnTo>
                      <a:lnTo>
                        <a:pt x="f11" y="f163"/>
                      </a:lnTo>
                      <a:lnTo>
                        <a:pt x="f701" y="f788"/>
                      </a:lnTo>
                      <a:lnTo>
                        <a:pt x="f704" y="f789"/>
                      </a:lnTo>
                      <a:lnTo>
                        <a:pt x="f704" y="f160"/>
                      </a:lnTo>
                      <a:lnTo>
                        <a:pt x="f712" y="f790"/>
                      </a:lnTo>
                      <a:lnTo>
                        <a:pt x="f695" y="f791"/>
                      </a:lnTo>
                      <a:lnTo>
                        <a:pt x="f709" y="f792"/>
                      </a:lnTo>
                      <a:lnTo>
                        <a:pt x="f709" y="f793"/>
                      </a:lnTo>
                      <a:lnTo>
                        <a:pt x="f695" y="f434"/>
                      </a:lnTo>
                      <a:lnTo>
                        <a:pt x="f695" y="f794"/>
                      </a:lnTo>
                      <a:lnTo>
                        <a:pt x="f760" y="f148"/>
                      </a:lnTo>
                      <a:lnTo>
                        <a:pt x="f692" y="f795"/>
                      </a:lnTo>
                      <a:lnTo>
                        <a:pt x="f796" y="f146"/>
                      </a:lnTo>
                      <a:lnTo>
                        <a:pt x="f8" y="f145"/>
                      </a:lnTo>
                      <a:lnTo>
                        <a:pt x="f673" y="f797"/>
                      </a:lnTo>
                      <a:lnTo>
                        <a:pt x="f13" y="f798"/>
                      </a:lnTo>
                      <a:lnTo>
                        <a:pt x="f13" y="f799"/>
                      </a:lnTo>
                      <a:lnTo>
                        <a:pt x="f704" y="f444"/>
                      </a:lnTo>
                      <a:lnTo>
                        <a:pt x="f699" y="f800"/>
                      </a:lnTo>
                      <a:lnTo>
                        <a:pt x="f692" y="f801"/>
                      </a:lnTo>
                      <a:lnTo>
                        <a:pt x="f695" y="f802"/>
                      </a:lnTo>
                      <a:lnTo>
                        <a:pt x="f709" y="f803"/>
                      </a:lnTo>
                      <a:lnTo>
                        <a:pt x="f728" y="f803"/>
                      </a:lnTo>
                      <a:lnTo>
                        <a:pt x="f726" y="f804"/>
                      </a:lnTo>
                      <a:lnTo>
                        <a:pt x="f726" y="f139"/>
                      </a:lnTo>
                      <a:lnTo>
                        <a:pt x="f723" y="f139"/>
                      </a:lnTo>
                      <a:lnTo>
                        <a:pt x="f5" y="f138"/>
                      </a:lnTo>
                      <a:lnTo>
                        <a:pt x="f757" y="f805"/>
                      </a:lnTo>
                      <a:lnTo>
                        <a:pt x="f759" y="f136"/>
                      </a:lnTo>
                      <a:lnTo>
                        <a:pt x="f760" y="f135"/>
                      </a:lnTo>
                      <a:lnTo>
                        <a:pt x="f760" y="f467"/>
                      </a:lnTo>
                      <a:lnTo>
                        <a:pt x="f728" y="f134"/>
                      </a:lnTo>
                      <a:lnTo>
                        <a:pt x="f806" y="f133"/>
                      </a:lnTo>
                      <a:lnTo>
                        <a:pt x="f721" y="f131"/>
                      </a:lnTo>
                      <a:lnTo>
                        <a:pt x="f759" y="f807"/>
                      </a:lnTo>
                      <a:lnTo>
                        <a:pt x="f706" y="f478"/>
                      </a:lnTo>
                      <a:lnTo>
                        <a:pt x="f709" y="f808"/>
                      </a:lnTo>
                      <a:lnTo>
                        <a:pt x="f695" y="f809"/>
                      </a:lnTo>
                      <a:lnTo>
                        <a:pt x="f717" y="f810"/>
                      </a:lnTo>
                      <a:lnTo>
                        <a:pt x="f709" y="f811"/>
                      </a:lnTo>
                      <a:lnTo>
                        <a:pt x="f706" y="f812"/>
                      </a:lnTo>
                      <a:lnTo>
                        <a:pt x="f706" y="f813"/>
                      </a:lnTo>
                      <a:lnTo>
                        <a:pt x="f693" y="f814"/>
                      </a:lnTo>
                      <a:lnTo>
                        <a:pt x="f704" y="f815"/>
                      </a:lnTo>
                      <a:lnTo>
                        <a:pt x="f701" y="f816"/>
                      </a:lnTo>
                      <a:lnTo>
                        <a:pt x="f701" y="f816"/>
                      </a:lnTo>
                      <a:lnTo>
                        <a:pt x="f699" y="f119"/>
                      </a:lnTo>
                      <a:lnTo>
                        <a:pt x="f697" y="f817"/>
                      </a:lnTo>
                      <a:lnTo>
                        <a:pt x="f695" y="f118"/>
                      </a:lnTo>
                      <a:lnTo>
                        <a:pt x="f695" y="f818"/>
                      </a:lnTo>
                      <a:lnTo>
                        <a:pt x="f819" y="f820"/>
                      </a:lnTo>
                      <a:lnTo>
                        <a:pt x="f821" y="f822"/>
                      </a:lnTo>
                      <a:lnTo>
                        <a:pt x="f5" y="f823"/>
                      </a:lnTo>
                      <a:lnTo>
                        <a:pt x="f5" y="f824"/>
                      </a:lnTo>
                      <a:lnTo>
                        <a:pt x="f5" y="f493"/>
                      </a:lnTo>
                      <a:lnTo>
                        <a:pt x="f723" y="f825"/>
                      </a:lnTo>
                      <a:lnTo>
                        <a:pt x="f819" y="f826"/>
                      </a:lnTo>
                      <a:lnTo>
                        <a:pt x="f759" y="f499"/>
                      </a:lnTo>
                      <a:lnTo>
                        <a:pt x="f693" y="f111"/>
                      </a:lnTo>
                      <a:lnTo>
                        <a:pt x="f695" y="f502"/>
                      </a:lnTo>
                      <a:lnTo>
                        <a:pt x="f695" y="f827"/>
                      </a:lnTo>
                      <a:lnTo>
                        <a:pt x="f692" y="f828"/>
                      </a:lnTo>
                      <a:lnTo>
                        <a:pt x="f704" y="f109"/>
                      </a:lnTo>
                      <a:lnTo>
                        <a:pt x="f712" y="f508"/>
                      </a:lnTo>
                      <a:lnTo>
                        <a:pt x="f672" y="f829"/>
                      </a:lnTo>
                      <a:lnTo>
                        <a:pt x="f683" y="f514"/>
                      </a:lnTo>
                      <a:lnTo>
                        <a:pt x="f672" y="f519"/>
                      </a:lnTo>
                      <a:lnTo>
                        <a:pt x="f13" y="f522"/>
                      </a:lnTo>
                      <a:lnTo>
                        <a:pt x="f13" y="f528"/>
                      </a:lnTo>
                      <a:lnTo>
                        <a:pt x="f15" y="f533"/>
                      </a:lnTo>
                      <a:lnTo>
                        <a:pt x="f675" y="f830"/>
                      </a:lnTo>
                      <a:lnTo>
                        <a:pt x="f751" y="f831"/>
                      </a:lnTo>
                      <a:lnTo>
                        <a:pt x="f15" y="f832"/>
                      </a:lnTo>
                      <a:lnTo>
                        <a:pt x="f673" y="f833"/>
                      </a:lnTo>
                      <a:lnTo>
                        <a:pt x="f11" y="f93"/>
                      </a:lnTo>
                      <a:lnTo>
                        <a:pt x="f704" y="f834"/>
                      </a:lnTo>
                      <a:lnTo>
                        <a:pt x="f796" y="f835"/>
                      </a:lnTo>
                      <a:lnTo>
                        <a:pt x="f704" y="f836"/>
                      </a:lnTo>
                      <a:lnTo>
                        <a:pt x="f8" y="f837"/>
                      </a:lnTo>
                      <a:lnTo>
                        <a:pt x="f13" y="f837"/>
                      </a:lnTo>
                      <a:lnTo>
                        <a:pt x="f673" y="f838"/>
                      </a:lnTo>
                      <a:lnTo>
                        <a:pt x="f672" y="f839"/>
                      </a:lnTo>
                      <a:lnTo>
                        <a:pt x="f752" y="f840"/>
                      </a:lnTo>
                      <a:lnTo>
                        <a:pt x="f796" y="f547"/>
                      </a:lnTo>
                      <a:lnTo>
                        <a:pt x="f760" y="f544"/>
                      </a:lnTo>
                      <a:lnTo>
                        <a:pt x="f709" y="f841"/>
                      </a:lnTo>
                      <a:lnTo>
                        <a:pt x="f709" y="f842"/>
                      </a:lnTo>
                      <a:lnTo>
                        <a:pt x="f695" y="f843"/>
                      </a:lnTo>
                      <a:lnTo>
                        <a:pt x="f695" y="f844"/>
                      </a:lnTo>
                      <a:lnTo>
                        <a:pt x="f760" y="f557"/>
                      </a:lnTo>
                      <a:lnTo>
                        <a:pt x="f692" y="f845"/>
                      </a:lnTo>
                      <a:lnTo>
                        <a:pt x="f796" y="f558"/>
                      </a:lnTo>
                      <a:lnTo>
                        <a:pt x="f8" y="f559"/>
                      </a:lnTo>
                      <a:lnTo>
                        <a:pt x="f673" y="f846"/>
                      </a:lnTo>
                      <a:lnTo>
                        <a:pt x="f13" y="f847"/>
                      </a:lnTo>
                      <a:lnTo>
                        <a:pt x="f13" y="f577"/>
                      </a:lnTo>
                      <a:lnTo>
                        <a:pt x="f712" y="f848"/>
                      </a:lnTo>
                      <a:lnTo>
                        <a:pt x="f8" y="f849"/>
                      </a:lnTo>
                      <a:lnTo>
                        <a:pt x="f701" y="f850"/>
                      </a:lnTo>
                      <a:lnTo>
                        <a:pt x="f704" y="f850"/>
                      </a:lnTo>
                      <a:lnTo>
                        <a:pt x="f692" y="f851"/>
                      </a:lnTo>
                      <a:lnTo>
                        <a:pt x="f693" y="f578"/>
                      </a:lnTo>
                      <a:lnTo>
                        <a:pt x="f728" y="f852"/>
                      </a:lnTo>
                      <a:lnTo>
                        <a:pt x="f726" y="f852"/>
                      </a:lnTo>
                      <a:lnTo>
                        <a:pt x="f806" y="f853"/>
                      </a:lnTo>
                      <a:lnTo>
                        <a:pt x="f806" y="f854"/>
                      </a:lnTo>
                      <a:lnTo>
                        <a:pt x="f728" y="f855"/>
                      </a:lnTo>
                      <a:lnTo>
                        <a:pt x="f695" y="f856"/>
                      </a:lnTo>
                      <a:lnTo>
                        <a:pt x="f8" y="f857"/>
                      </a:lnTo>
                      <a:lnTo>
                        <a:pt x="f8" y="f60"/>
                      </a:lnTo>
                      <a:lnTo>
                        <a:pt x="f717" y="f858"/>
                      </a:lnTo>
                      <a:lnTo>
                        <a:pt x="f693" y="f859"/>
                      </a:lnTo>
                      <a:lnTo>
                        <a:pt x="f728" y="f860"/>
                      </a:lnTo>
                      <a:lnTo>
                        <a:pt x="f806" y="f56"/>
                      </a:lnTo>
                      <a:lnTo>
                        <a:pt x="f721" y="f861"/>
                      </a:lnTo>
                      <a:lnTo>
                        <a:pt x="f759" y="f862"/>
                      </a:lnTo>
                      <a:lnTo>
                        <a:pt x="f706" y="f584"/>
                      </a:lnTo>
                      <a:lnTo>
                        <a:pt x="f709" y="f863"/>
                      </a:lnTo>
                      <a:lnTo>
                        <a:pt x="f695" y="f864"/>
                      </a:lnTo>
                      <a:lnTo>
                        <a:pt x="f697" y="f590"/>
                      </a:lnTo>
                      <a:lnTo>
                        <a:pt x="f717" y="f865"/>
                      </a:lnTo>
                      <a:lnTo>
                        <a:pt x="f704" y="f592"/>
                      </a:lnTo>
                      <a:lnTo>
                        <a:pt x="f11" y="f866"/>
                      </a:lnTo>
                      <a:lnTo>
                        <a:pt x="f752" y="f867"/>
                      </a:lnTo>
                      <a:lnTo>
                        <a:pt x="f672" y="f593"/>
                      </a:lnTo>
                      <a:lnTo>
                        <a:pt x="f751" y="f868"/>
                      </a:lnTo>
                      <a:lnTo>
                        <a:pt x="f13" y="f869"/>
                      </a:lnTo>
                      <a:lnTo>
                        <a:pt x="f13" y="f870"/>
                      </a:lnTo>
                      <a:lnTo>
                        <a:pt x="f13" y="f871"/>
                      </a:lnTo>
                      <a:lnTo>
                        <a:pt x="f13" y="f872"/>
                      </a:lnTo>
                      <a:lnTo>
                        <a:pt x="f13" y="f873"/>
                      </a:lnTo>
                      <a:lnTo>
                        <a:pt x="f796" y="f874"/>
                      </a:lnTo>
                      <a:lnTo>
                        <a:pt x="f693" y="f875"/>
                      </a:lnTo>
                      <a:lnTo>
                        <a:pt x="f726" y="f876"/>
                      </a:lnTo>
                      <a:lnTo>
                        <a:pt x="f821" y="f877"/>
                      </a:lnTo>
                      <a:lnTo>
                        <a:pt x="f5" y="f618"/>
                      </a:lnTo>
                      <a:lnTo>
                        <a:pt x="f723" y="f878"/>
                      </a:lnTo>
                      <a:lnTo>
                        <a:pt x="f819" y="f879"/>
                      </a:lnTo>
                      <a:lnTo>
                        <a:pt x="f759" y="f880"/>
                      </a:lnTo>
                      <a:lnTo>
                        <a:pt x="f693" y="f36"/>
                      </a:lnTo>
                      <a:lnTo>
                        <a:pt x="f695" y="f36"/>
                      </a:lnTo>
                      <a:lnTo>
                        <a:pt x="f695" y="f881"/>
                      </a:lnTo>
                      <a:lnTo>
                        <a:pt x="f692" y="f882"/>
                      </a:lnTo>
                      <a:lnTo>
                        <a:pt x="f704" y="f625"/>
                      </a:lnTo>
                      <a:lnTo>
                        <a:pt x="f752" y="f31"/>
                      </a:lnTo>
                      <a:lnTo>
                        <a:pt x="f675" y="f883"/>
                      </a:lnTo>
                      <a:lnTo>
                        <a:pt x="f683" y="f884"/>
                      </a:lnTo>
                      <a:lnTo>
                        <a:pt x="f670" y="f885"/>
                      </a:lnTo>
                      <a:lnTo>
                        <a:pt x="f670" y="f886"/>
                      </a:lnTo>
                      <a:lnTo>
                        <a:pt x="f683" y="f887"/>
                      </a:lnTo>
                      <a:lnTo>
                        <a:pt x="f683" y="f887"/>
                      </a:lnTo>
                      <a:lnTo>
                        <a:pt x="f683" y="f660"/>
                      </a:lnTo>
                      <a:lnTo>
                        <a:pt x="f751" y="f650"/>
                      </a:lnTo>
                      <a:lnTo>
                        <a:pt x="f672" y="f687"/>
                      </a:lnTo>
                      <a:lnTo>
                        <a:pt x="f712" y="f888"/>
                      </a:lnTo>
                      <a:lnTo>
                        <a:pt x="f701" y="f675"/>
                      </a:lnTo>
                      <a:lnTo>
                        <a:pt x="f796" y="f704"/>
                      </a:lnTo>
                      <a:lnTo>
                        <a:pt x="f704" y="f719"/>
                      </a:lnTo>
                      <a:lnTo>
                        <a:pt x="f8" y="f5"/>
                      </a:lnTo>
                      <a:close/>
                    </a:path>
                  </a:pathLst>
                </a:custGeom>
                <a:solidFill>
                  <a:srgbClr val="68B545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1218986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2400" b="0" i="0" u="none" strike="noStrike" kern="0" cap="none" spc="0" baseline="0">
                    <a:solidFill>
                      <a:srgbClr val="000000"/>
                    </a:solidFill>
                    <a:uFillTx/>
                    <a:latin typeface="Arial" pitchFamily="34"/>
                    <a:cs typeface="Arial" pitchFamily="34"/>
                  </a:endParaRPr>
                </a:p>
              </p:txBody>
            </p:sp>
            <p:grpSp>
              <p:nvGrpSpPr>
                <p:cNvPr id="7" name="群組 9"/>
                <p:cNvGrpSpPr/>
                <p:nvPr/>
              </p:nvGrpSpPr>
              <p:grpSpPr>
                <a:xfrm>
                  <a:off x="13652" y="53301"/>
                  <a:ext cx="1450704" cy="970150"/>
                  <a:chOff x="13652" y="53301"/>
                  <a:chExt cx="1450704" cy="970150"/>
                </a:xfrm>
              </p:grpSpPr>
              <p:grpSp>
                <p:nvGrpSpPr>
                  <p:cNvPr id="8" name="群組 10"/>
                  <p:cNvGrpSpPr/>
                  <p:nvPr/>
                </p:nvGrpSpPr>
                <p:grpSpPr>
                  <a:xfrm>
                    <a:off x="13652" y="248168"/>
                    <a:ext cx="858530" cy="641570"/>
                    <a:chOff x="13652" y="248168"/>
                    <a:chExt cx="858530" cy="641570"/>
                  </a:xfrm>
                </p:grpSpPr>
                <p:sp>
                  <p:nvSpPr>
                    <p:cNvPr id="9" name="Freeform 64"/>
                    <p:cNvSpPr/>
                    <p:nvPr/>
                  </p:nvSpPr>
                  <p:spPr>
                    <a:xfrm rot="5400013">
                      <a:off x="121117" y="140703"/>
                      <a:ext cx="641570" cy="856500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1430"/>
                        <a:gd name="f7" fmla="val 2534"/>
                        <a:gd name="f8" fmla="val 715"/>
                        <a:gd name="f9" fmla="val 2015"/>
                        <a:gd name="f10" fmla="val 699"/>
                        <a:gd name="f11" fmla="val 2016"/>
                        <a:gd name="f12" fmla="val 673"/>
                        <a:gd name="f13" fmla="val 2024"/>
                        <a:gd name="f14" fmla="val 648"/>
                        <a:gd name="f15" fmla="val 2037"/>
                        <a:gd name="f16" fmla="val 627"/>
                        <a:gd name="f17" fmla="val 2056"/>
                        <a:gd name="f18" fmla="val 612"/>
                        <a:gd name="f19" fmla="val 2078"/>
                        <a:gd name="f20" fmla="val 600"/>
                        <a:gd name="f21" fmla="val 2104"/>
                        <a:gd name="f22" fmla="val 596"/>
                        <a:gd name="f23" fmla="val 2133"/>
                        <a:gd name="f24" fmla="val 597"/>
                        <a:gd name="f25" fmla="val 2162"/>
                        <a:gd name="f26" fmla="val 605"/>
                        <a:gd name="f27" fmla="val 2189"/>
                        <a:gd name="f28" fmla="val 619"/>
                        <a:gd name="f29" fmla="val 2214"/>
                        <a:gd name="f30" fmla="val 638"/>
                        <a:gd name="f31" fmla="val 2234"/>
                        <a:gd name="f32" fmla="val 661"/>
                        <a:gd name="f33" fmla="val 2249"/>
                        <a:gd name="f34" fmla="val 687"/>
                        <a:gd name="f35" fmla="val 2260"/>
                        <a:gd name="f36" fmla="val 710"/>
                        <a:gd name="f37" fmla="val 2264"/>
                        <a:gd name="f38" fmla="val 720"/>
                        <a:gd name="f39" fmla="val 742"/>
                        <a:gd name="f40" fmla="val 769"/>
                        <a:gd name="f41" fmla="val 792"/>
                        <a:gd name="f42" fmla="val 811"/>
                        <a:gd name="f43" fmla="val 824"/>
                        <a:gd name="f44" fmla="val 833"/>
                        <a:gd name="f45" fmla="val 834"/>
                        <a:gd name="f46" fmla="val 829"/>
                        <a:gd name="f47" fmla="val 818"/>
                        <a:gd name="f48" fmla="val 803"/>
                        <a:gd name="f49" fmla="val 782"/>
                        <a:gd name="f50" fmla="val 757"/>
                        <a:gd name="f51" fmla="val 731"/>
                        <a:gd name="f52" fmla="val 9"/>
                        <a:gd name="f53" fmla="val 1421"/>
                        <a:gd name="f54" fmla="val 87"/>
                        <a:gd name="f55" fmla="val 99"/>
                        <a:gd name="f56" fmla="val 1429"/>
                        <a:gd name="f57" fmla="val 108"/>
                        <a:gd name="f58" fmla="val 1425"/>
                        <a:gd name="f59" fmla="val 116"/>
                        <a:gd name="f60" fmla="val 1419"/>
                        <a:gd name="f61" fmla="val 121"/>
                        <a:gd name="f62" fmla="val 1380"/>
                        <a:gd name="f63" fmla="val 143"/>
                        <a:gd name="f64" fmla="val 1342"/>
                        <a:gd name="f65" fmla="val 167"/>
                        <a:gd name="f66" fmla="val 1303"/>
                        <a:gd name="f67" fmla="val 193"/>
                        <a:gd name="f68" fmla="val 1264"/>
                        <a:gd name="f69" fmla="val 223"/>
                        <a:gd name="f70" fmla="val 1224"/>
                        <a:gd name="f71" fmla="val 256"/>
                        <a:gd name="f72" fmla="val 1186"/>
                        <a:gd name="f73" fmla="val 290"/>
                        <a:gd name="f74" fmla="val 1150"/>
                        <a:gd name="f75" fmla="val 329"/>
                        <a:gd name="f76" fmla="val 1114"/>
                        <a:gd name="f77" fmla="val 370"/>
                        <a:gd name="f78" fmla="val 1079"/>
                        <a:gd name="f79" fmla="val 414"/>
                        <a:gd name="f80" fmla="val 1048"/>
                        <a:gd name="f81" fmla="val 461"/>
                        <a:gd name="f82" fmla="val 1017"/>
                        <a:gd name="f83" fmla="val 511"/>
                        <a:gd name="f84" fmla="val 990"/>
                        <a:gd name="f85" fmla="val 565"/>
                        <a:gd name="f86" fmla="val 965"/>
                        <a:gd name="f87" fmla="val 622"/>
                        <a:gd name="f88" fmla="val 943"/>
                        <a:gd name="f89" fmla="val 682"/>
                        <a:gd name="f90" fmla="val 924"/>
                        <a:gd name="f91" fmla="val 747"/>
                        <a:gd name="f92" fmla="val 910"/>
                        <a:gd name="f93" fmla="val 815"/>
                        <a:gd name="f94" fmla="val 900"/>
                        <a:gd name="f95" fmla="val 887"/>
                        <a:gd name="f96" fmla="val 893"/>
                        <a:gd name="f97" fmla="val 961"/>
                        <a:gd name="f98" fmla="val 892"/>
                        <a:gd name="f99" fmla="val 1040"/>
                        <a:gd name="f100" fmla="val 896"/>
                        <a:gd name="f101" fmla="val 1124"/>
                        <a:gd name="f102" fmla="val 905"/>
                        <a:gd name="f103" fmla="val 1210"/>
                        <a:gd name="f104" fmla="val 919"/>
                        <a:gd name="f105" fmla="val 1300"/>
                        <a:gd name="f106" fmla="val 932"/>
                        <a:gd name="f107" fmla="val 1384"/>
                        <a:gd name="f108" fmla="val 944"/>
                        <a:gd name="f109" fmla="val 1467"/>
                        <a:gd name="f110" fmla="val 955"/>
                        <a:gd name="f111" fmla="val 1548"/>
                        <a:gd name="f112" fmla="val 964"/>
                        <a:gd name="f113" fmla="val 1628"/>
                        <a:gd name="f114" fmla="val 970"/>
                        <a:gd name="f115" fmla="val 1706"/>
                        <a:gd name="f116" fmla="val 974"/>
                        <a:gd name="f117" fmla="val 1783"/>
                        <a:gd name="f118" fmla="val 977"/>
                        <a:gd name="f119" fmla="val 1858"/>
                        <a:gd name="f120" fmla="val 978"/>
                        <a:gd name="f121" fmla="val 1930"/>
                        <a:gd name="f122" fmla="val 976"/>
                        <a:gd name="f123" fmla="val 2001"/>
                        <a:gd name="f124" fmla="val 972"/>
                        <a:gd name="f125" fmla="val 2067"/>
                        <a:gd name="f126" fmla="val 2130"/>
                        <a:gd name="f127" fmla="val 957"/>
                        <a:gd name="f128" fmla="val 2191"/>
                        <a:gd name="f129" fmla="val 945"/>
                        <a:gd name="f130" fmla="val 2247"/>
                        <a:gd name="f131" fmla="val 2299"/>
                        <a:gd name="f132" fmla="val 915"/>
                        <a:gd name="f133" fmla="val 2346"/>
                        <a:gd name="f134" fmla="val 897"/>
                        <a:gd name="f135" fmla="val 2390"/>
                        <a:gd name="f136" fmla="val 875"/>
                        <a:gd name="f137" fmla="val 2427"/>
                        <a:gd name="f138" fmla="val 850"/>
                        <a:gd name="f139" fmla="val 2460"/>
                        <a:gd name="f140" fmla="val 822"/>
                        <a:gd name="f141" fmla="val 2488"/>
                        <a:gd name="f142" fmla="val 2509"/>
                        <a:gd name="f143" fmla="val 759"/>
                        <a:gd name="f144" fmla="val 2524"/>
                        <a:gd name="f145" fmla="val 723"/>
                        <a:gd name="f146" fmla="val 2532"/>
                        <a:gd name="f147" fmla="val 707"/>
                        <a:gd name="f148" fmla="val 670"/>
                        <a:gd name="f149" fmla="val 608"/>
                        <a:gd name="f150" fmla="val 580"/>
                        <a:gd name="f151" fmla="val 555"/>
                        <a:gd name="f152" fmla="val 533"/>
                        <a:gd name="f153" fmla="val 515"/>
                        <a:gd name="f154" fmla="val 498"/>
                        <a:gd name="f155" fmla="val 484"/>
                        <a:gd name="f156" fmla="val 473"/>
                        <a:gd name="f157" fmla="val 465"/>
                        <a:gd name="f158" fmla="val 458"/>
                        <a:gd name="f159" fmla="val 454"/>
                        <a:gd name="f160" fmla="val 452"/>
                        <a:gd name="f161" fmla="val 453"/>
                        <a:gd name="f162" fmla="val 456"/>
                        <a:gd name="f163" fmla="val 460"/>
                        <a:gd name="f164" fmla="val 466"/>
                        <a:gd name="f165" fmla="val 475"/>
                        <a:gd name="f166" fmla="val 486"/>
                        <a:gd name="f167" fmla="val 525"/>
                        <a:gd name="f168" fmla="val 534"/>
                        <a:gd name="f169" fmla="val 538"/>
                        <a:gd name="f170" fmla="val 537"/>
                        <a:gd name="f171" fmla="val 530"/>
                        <a:gd name="f172" fmla="val 520"/>
                        <a:gd name="f173" fmla="val 505"/>
                        <a:gd name="f174" fmla="val 487"/>
                        <a:gd name="f175" fmla="val 441"/>
                        <a:gd name="f176" fmla="val 412"/>
                        <a:gd name="f177" fmla="val 382"/>
                        <a:gd name="f178" fmla="val 351"/>
                        <a:gd name="f179" fmla="val 316"/>
                        <a:gd name="f180" fmla="val 280"/>
                        <a:gd name="f181" fmla="val 244"/>
                        <a:gd name="f182" fmla="val 206"/>
                        <a:gd name="f183" fmla="val 166"/>
                        <a:gd name="f184" fmla="val 127"/>
                        <a:gd name="f185" fmla="val 88"/>
                        <a:gd name="f186" fmla="val 50"/>
                        <a:gd name="f187" fmla="val 10"/>
                        <a:gd name="f188" fmla="val 5"/>
                        <a:gd name="f189" fmla="val 1"/>
                        <a:gd name="f190" fmla="+- 0 0 -90"/>
                        <a:gd name="f191" fmla="*/ f3 1 1430"/>
                        <a:gd name="f192" fmla="*/ f4 1 2534"/>
                        <a:gd name="f193" fmla="val f5"/>
                        <a:gd name="f194" fmla="val f6"/>
                        <a:gd name="f195" fmla="val f7"/>
                        <a:gd name="f196" fmla="*/ f190 f0 1"/>
                        <a:gd name="f197" fmla="+- f195 0 f193"/>
                        <a:gd name="f198" fmla="+- f194 0 f193"/>
                        <a:gd name="f199" fmla="*/ f196 1 f2"/>
                        <a:gd name="f200" fmla="*/ f198 1 1430"/>
                        <a:gd name="f201" fmla="*/ f197 1 2534"/>
                        <a:gd name="f202" fmla="*/ 673 f198 1"/>
                        <a:gd name="f203" fmla="*/ 2024 f197 1"/>
                        <a:gd name="f204" fmla="*/ 612 f198 1"/>
                        <a:gd name="f205" fmla="*/ 2078 f197 1"/>
                        <a:gd name="f206" fmla="*/ 597 f198 1"/>
                        <a:gd name="f207" fmla="*/ 2162 f197 1"/>
                        <a:gd name="f208" fmla="*/ 638 f198 1"/>
                        <a:gd name="f209" fmla="*/ 2234 f197 1"/>
                        <a:gd name="f210" fmla="*/ 710 f198 1"/>
                        <a:gd name="f211" fmla="*/ 2264 f197 1"/>
                        <a:gd name="f212" fmla="*/ 769 f198 1"/>
                        <a:gd name="f213" fmla="*/ 2249 f197 1"/>
                        <a:gd name="f214" fmla="*/ 824 f198 1"/>
                        <a:gd name="f215" fmla="*/ 2189 f197 1"/>
                        <a:gd name="f216" fmla="*/ 829 f198 1"/>
                        <a:gd name="f217" fmla="*/ 2104 f197 1"/>
                        <a:gd name="f218" fmla="*/ 782 f198 1"/>
                        <a:gd name="f219" fmla="*/ 2037 f197 1"/>
                        <a:gd name="f220" fmla="*/ 715 f198 1"/>
                        <a:gd name="f221" fmla="*/ 2015 f197 1"/>
                        <a:gd name="f222" fmla="*/ 1430 f198 1"/>
                        <a:gd name="f223" fmla="*/ 87 f197 1"/>
                        <a:gd name="f224" fmla="*/ 1425 f198 1"/>
                        <a:gd name="f225" fmla="*/ 116 f197 1"/>
                        <a:gd name="f226" fmla="*/ 1342 f198 1"/>
                        <a:gd name="f227" fmla="*/ 167 f197 1"/>
                        <a:gd name="f228" fmla="*/ 1224 f198 1"/>
                        <a:gd name="f229" fmla="*/ 256 f197 1"/>
                        <a:gd name="f230" fmla="*/ 1114 f198 1"/>
                        <a:gd name="f231" fmla="*/ 370 f197 1"/>
                        <a:gd name="f232" fmla="*/ 1017 f198 1"/>
                        <a:gd name="f233" fmla="*/ 511 f197 1"/>
                        <a:gd name="f234" fmla="*/ 943 f198 1"/>
                        <a:gd name="f235" fmla="*/ 682 f197 1"/>
                        <a:gd name="f236" fmla="*/ 900 f198 1"/>
                        <a:gd name="f237" fmla="*/ 887 f197 1"/>
                        <a:gd name="f238" fmla="*/ 896 f198 1"/>
                        <a:gd name="f239" fmla="*/ 1124 f197 1"/>
                        <a:gd name="f240" fmla="*/ 932 f198 1"/>
                        <a:gd name="f241" fmla="*/ 1384 f197 1"/>
                        <a:gd name="f242" fmla="*/ 964 f198 1"/>
                        <a:gd name="f243" fmla="*/ 1628 f197 1"/>
                        <a:gd name="f244" fmla="*/ 977 f198 1"/>
                        <a:gd name="f245" fmla="*/ 1858 f197 1"/>
                        <a:gd name="f246" fmla="*/ 972 f198 1"/>
                        <a:gd name="f247" fmla="*/ 2067 f197 1"/>
                        <a:gd name="f248" fmla="*/ 945 f198 1"/>
                        <a:gd name="f249" fmla="*/ 2247 f197 1"/>
                        <a:gd name="f250" fmla="*/ 897 f198 1"/>
                        <a:gd name="f251" fmla="*/ 2390 f197 1"/>
                        <a:gd name="f252" fmla="*/ 822 f198 1"/>
                        <a:gd name="f253" fmla="*/ 2488 f197 1"/>
                        <a:gd name="f254" fmla="*/ 723 f198 1"/>
                        <a:gd name="f255" fmla="*/ 2534 f197 1"/>
                        <a:gd name="f256" fmla="*/ 670 f198 1"/>
                        <a:gd name="f257" fmla="*/ 2524 f197 1"/>
                        <a:gd name="f258" fmla="*/ 580 f198 1"/>
                        <a:gd name="f259" fmla="*/ 2460 f197 1"/>
                        <a:gd name="f260" fmla="*/ 515 f198 1"/>
                        <a:gd name="f261" fmla="*/ 2346 f197 1"/>
                        <a:gd name="f262" fmla="*/ 473 f198 1"/>
                        <a:gd name="f263" fmla="*/ 2191 f197 1"/>
                        <a:gd name="f264" fmla="*/ 454 f198 1"/>
                        <a:gd name="f265" fmla="*/ 2001 f197 1"/>
                        <a:gd name="f266" fmla="*/ 456 f198 1"/>
                        <a:gd name="f267" fmla="*/ 1783 f197 1"/>
                        <a:gd name="f268" fmla="*/ 475 f198 1"/>
                        <a:gd name="f269" fmla="*/ 1548 f197 1"/>
                        <a:gd name="f270" fmla="*/ 511 f198 1"/>
                        <a:gd name="f271" fmla="*/ 1300 f197 1"/>
                        <a:gd name="f272" fmla="*/ 538 f198 1"/>
                        <a:gd name="f273" fmla="*/ 1040 f197 1"/>
                        <a:gd name="f274" fmla="*/ 520 f198 1"/>
                        <a:gd name="f275" fmla="*/ 815 f197 1"/>
                        <a:gd name="f276" fmla="*/ 466 f198 1"/>
                        <a:gd name="f277" fmla="*/ 622 f197 1"/>
                        <a:gd name="f278" fmla="*/ 382 f198 1"/>
                        <a:gd name="f279" fmla="*/ 461 f197 1"/>
                        <a:gd name="f280" fmla="*/ 280 f198 1"/>
                        <a:gd name="f281" fmla="*/ 329 f197 1"/>
                        <a:gd name="f282" fmla="*/ 166 f198 1"/>
                        <a:gd name="f283" fmla="*/ 223 f197 1"/>
                        <a:gd name="f284" fmla="*/ 50 f198 1"/>
                        <a:gd name="f285" fmla="*/ 143 f197 1"/>
                        <a:gd name="f286" fmla="*/ 1 f198 1"/>
                        <a:gd name="f287" fmla="*/ 108 f197 1"/>
                        <a:gd name="f288" fmla="*/ 9 f198 1"/>
                        <a:gd name="f289" fmla="*/ 0 f197 1"/>
                        <a:gd name="f290" fmla="+- f199 0 f1"/>
                        <a:gd name="f291" fmla="*/ f202 1 1430"/>
                        <a:gd name="f292" fmla="*/ f203 1 2534"/>
                        <a:gd name="f293" fmla="*/ f204 1 1430"/>
                        <a:gd name="f294" fmla="*/ f205 1 2534"/>
                        <a:gd name="f295" fmla="*/ f206 1 1430"/>
                        <a:gd name="f296" fmla="*/ f207 1 2534"/>
                        <a:gd name="f297" fmla="*/ f208 1 1430"/>
                        <a:gd name="f298" fmla="*/ f209 1 2534"/>
                        <a:gd name="f299" fmla="*/ f210 1 1430"/>
                        <a:gd name="f300" fmla="*/ f211 1 2534"/>
                        <a:gd name="f301" fmla="*/ f212 1 1430"/>
                        <a:gd name="f302" fmla="*/ f213 1 2534"/>
                        <a:gd name="f303" fmla="*/ f214 1 1430"/>
                        <a:gd name="f304" fmla="*/ f215 1 2534"/>
                        <a:gd name="f305" fmla="*/ f216 1 1430"/>
                        <a:gd name="f306" fmla="*/ f217 1 2534"/>
                        <a:gd name="f307" fmla="*/ f218 1 1430"/>
                        <a:gd name="f308" fmla="*/ f219 1 2534"/>
                        <a:gd name="f309" fmla="*/ f220 1 1430"/>
                        <a:gd name="f310" fmla="*/ f221 1 2534"/>
                        <a:gd name="f311" fmla="*/ f222 1 1430"/>
                        <a:gd name="f312" fmla="*/ f223 1 2534"/>
                        <a:gd name="f313" fmla="*/ f224 1 1430"/>
                        <a:gd name="f314" fmla="*/ f225 1 2534"/>
                        <a:gd name="f315" fmla="*/ f226 1 1430"/>
                        <a:gd name="f316" fmla="*/ f227 1 2534"/>
                        <a:gd name="f317" fmla="*/ f228 1 1430"/>
                        <a:gd name="f318" fmla="*/ f229 1 2534"/>
                        <a:gd name="f319" fmla="*/ f230 1 1430"/>
                        <a:gd name="f320" fmla="*/ f231 1 2534"/>
                        <a:gd name="f321" fmla="*/ f232 1 1430"/>
                        <a:gd name="f322" fmla="*/ f233 1 2534"/>
                        <a:gd name="f323" fmla="*/ f234 1 1430"/>
                        <a:gd name="f324" fmla="*/ f235 1 2534"/>
                        <a:gd name="f325" fmla="*/ f236 1 1430"/>
                        <a:gd name="f326" fmla="*/ f237 1 2534"/>
                        <a:gd name="f327" fmla="*/ f238 1 1430"/>
                        <a:gd name="f328" fmla="*/ f239 1 2534"/>
                        <a:gd name="f329" fmla="*/ f240 1 1430"/>
                        <a:gd name="f330" fmla="*/ f241 1 2534"/>
                        <a:gd name="f331" fmla="*/ f242 1 1430"/>
                        <a:gd name="f332" fmla="*/ f243 1 2534"/>
                        <a:gd name="f333" fmla="*/ f244 1 1430"/>
                        <a:gd name="f334" fmla="*/ f245 1 2534"/>
                        <a:gd name="f335" fmla="*/ f246 1 1430"/>
                        <a:gd name="f336" fmla="*/ f247 1 2534"/>
                        <a:gd name="f337" fmla="*/ f248 1 1430"/>
                        <a:gd name="f338" fmla="*/ f249 1 2534"/>
                        <a:gd name="f339" fmla="*/ f250 1 1430"/>
                        <a:gd name="f340" fmla="*/ f251 1 2534"/>
                        <a:gd name="f341" fmla="*/ f252 1 1430"/>
                        <a:gd name="f342" fmla="*/ f253 1 2534"/>
                        <a:gd name="f343" fmla="*/ f254 1 1430"/>
                        <a:gd name="f344" fmla="*/ f255 1 2534"/>
                        <a:gd name="f345" fmla="*/ f256 1 1430"/>
                        <a:gd name="f346" fmla="*/ f257 1 2534"/>
                        <a:gd name="f347" fmla="*/ f258 1 1430"/>
                        <a:gd name="f348" fmla="*/ f259 1 2534"/>
                        <a:gd name="f349" fmla="*/ f260 1 1430"/>
                        <a:gd name="f350" fmla="*/ f261 1 2534"/>
                        <a:gd name="f351" fmla="*/ f262 1 1430"/>
                        <a:gd name="f352" fmla="*/ f263 1 2534"/>
                        <a:gd name="f353" fmla="*/ f264 1 1430"/>
                        <a:gd name="f354" fmla="*/ f265 1 2534"/>
                        <a:gd name="f355" fmla="*/ f266 1 1430"/>
                        <a:gd name="f356" fmla="*/ f267 1 2534"/>
                        <a:gd name="f357" fmla="*/ f268 1 1430"/>
                        <a:gd name="f358" fmla="*/ f269 1 2534"/>
                        <a:gd name="f359" fmla="*/ f270 1 1430"/>
                        <a:gd name="f360" fmla="*/ f271 1 2534"/>
                        <a:gd name="f361" fmla="*/ f272 1 1430"/>
                        <a:gd name="f362" fmla="*/ f273 1 2534"/>
                        <a:gd name="f363" fmla="*/ f274 1 1430"/>
                        <a:gd name="f364" fmla="*/ f275 1 2534"/>
                        <a:gd name="f365" fmla="*/ f276 1 1430"/>
                        <a:gd name="f366" fmla="*/ f277 1 2534"/>
                        <a:gd name="f367" fmla="*/ f278 1 1430"/>
                        <a:gd name="f368" fmla="*/ f279 1 2534"/>
                        <a:gd name="f369" fmla="*/ f280 1 1430"/>
                        <a:gd name="f370" fmla="*/ f281 1 2534"/>
                        <a:gd name="f371" fmla="*/ f282 1 1430"/>
                        <a:gd name="f372" fmla="*/ f283 1 2534"/>
                        <a:gd name="f373" fmla="*/ f284 1 1430"/>
                        <a:gd name="f374" fmla="*/ f285 1 2534"/>
                        <a:gd name="f375" fmla="*/ f286 1 1430"/>
                        <a:gd name="f376" fmla="*/ f287 1 2534"/>
                        <a:gd name="f377" fmla="*/ f288 1 1430"/>
                        <a:gd name="f378" fmla="*/ f289 1 2534"/>
                        <a:gd name="f379" fmla="*/ 0 1 f200"/>
                        <a:gd name="f380" fmla="*/ f194 1 f200"/>
                        <a:gd name="f381" fmla="*/ 0 1 f201"/>
                        <a:gd name="f382" fmla="*/ f195 1 f201"/>
                        <a:gd name="f383" fmla="*/ f291 1 f200"/>
                        <a:gd name="f384" fmla="*/ f292 1 f201"/>
                        <a:gd name="f385" fmla="*/ f293 1 f200"/>
                        <a:gd name="f386" fmla="*/ f294 1 f201"/>
                        <a:gd name="f387" fmla="*/ f295 1 f200"/>
                        <a:gd name="f388" fmla="*/ f296 1 f201"/>
                        <a:gd name="f389" fmla="*/ f297 1 f200"/>
                        <a:gd name="f390" fmla="*/ f298 1 f201"/>
                        <a:gd name="f391" fmla="*/ f299 1 f200"/>
                        <a:gd name="f392" fmla="*/ f300 1 f201"/>
                        <a:gd name="f393" fmla="*/ f301 1 f200"/>
                        <a:gd name="f394" fmla="*/ f302 1 f201"/>
                        <a:gd name="f395" fmla="*/ f303 1 f200"/>
                        <a:gd name="f396" fmla="*/ f304 1 f201"/>
                        <a:gd name="f397" fmla="*/ f305 1 f200"/>
                        <a:gd name="f398" fmla="*/ f306 1 f201"/>
                        <a:gd name="f399" fmla="*/ f307 1 f200"/>
                        <a:gd name="f400" fmla="*/ f308 1 f201"/>
                        <a:gd name="f401" fmla="*/ f309 1 f200"/>
                        <a:gd name="f402" fmla="*/ f310 1 f201"/>
                        <a:gd name="f403" fmla="*/ f311 1 f200"/>
                        <a:gd name="f404" fmla="*/ f312 1 f201"/>
                        <a:gd name="f405" fmla="*/ f313 1 f200"/>
                        <a:gd name="f406" fmla="*/ f314 1 f201"/>
                        <a:gd name="f407" fmla="*/ f315 1 f200"/>
                        <a:gd name="f408" fmla="*/ f316 1 f201"/>
                        <a:gd name="f409" fmla="*/ f317 1 f200"/>
                        <a:gd name="f410" fmla="*/ f318 1 f201"/>
                        <a:gd name="f411" fmla="*/ f319 1 f200"/>
                        <a:gd name="f412" fmla="*/ f320 1 f201"/>
                        <a:gd name="f413" fmla="*/ f321 1 f200"/>
                        <a:gd name="f414" fmla="*/ f322 1 f201"/>
                        <a:gd name="f415" fmla="*/ f323 1 f200"/>
                        <a:gd name="f416" fmla="*/ f324 1 f201"/>
                        <a:gd name="f417" fmla="*/ f325 1 f200"/>
                        <a:gd name="f418" fmla="*/ f326 1 f201"/>
                        <a:gd name="f419" fmla="*/ f327 1 f200"/>
                        <a:gd name="f420" fmla="*/ f328 1 f201"/>
                        <a:gd name="f421" fmla="*/ f329 1 f200"/>
                        <a:gd name="f422" fmla="*/ f330 1 f201"/>
                        <a:gd name="f423" fmla="*/ f331 1 f200"/>
                        <a:gd name="f424" fmla="*/ f332 1 f201"/>
                        <a:gd name="f425" fmla="*/ f333 1 f200"/>
                        <a:gd name="f426" fmla="*/ f334 1 f201"/>
                        <a:gd name="f427" fmla="*/ f335 1 f200"/>
                        <a:gd name="f428" fmla="*/ f336 1 f201"/>
                        <a:gd name="f429" fmla="*/ f337 1 f200"/>
                        <a:gd name="f430" fmla="*/ f338 1 f201"/>
                        <a:gd name="f431" fmla="*/ f339 1 f200"/>
                        <a:gd name="f432" fmla="*/ f340 1 f201"/>
                        <a:gd name="f433" fmla="*/ f341 1 f200"/>
                        <a:gd name="f434" fmla="*/ f342 1 f201"/>
                        <a:gd name="f435" fmla="*/ f343 1 f200"/>
                        <a:gd name="f436" fmla="*/ f344 1 f201"/>
                        <a:gd name="f437" fmla="*/ f345 1 f200"/>
                        <a:gd name="f438" fmla="*/ f346 1 f201"/>
                        <a:gd name="f439" fmla="*/ f347 1 f200"/>
                        <a:gd name="f440" fmla="*/ f348 1 f201"/>
                        <a:gd name="f441" fmla="*/ f349 1 f200"/>
                        <a:gd name="f442" fmla="*/ f350 1 f201"/>
                        <a:gd name="f443" fmla="*/ f351 1 f200"/>
                        <a:gd name="f444" fmla="*/ f352 1 f201"/>
                        <a:gd name="f445" fmla="*/ f353 1 f200"/>
                        <a:gd name="f446" fmla="*/ f354 1 f201"/>
                        <a:gd name="f447" fmla="*/ f355 1 f200"/>
                        <a:gd name="f448" fmla="*/ f356 1 f201"/>
                        <a:gd name="f449" fmla="*/ f357 1 f200"/>
                        <a:gd name="f450" fmla="*/ f358 1 f201"/>
                        <a:gd name="f451" fmla="*/ f359 1 f200"/>
                        <a:gd name="f452" fmla="*/ f360 1 f201"/>
                        <a:gd name="f453" fmla="*/ f361 1 f200"/>
                        <a:gd name="f454" fmla="*/ f362 1 f201"/>
                        <a:gd name="f455" fmla="*/ f363 1 f200"/>
                        <a:gd name="f456" fmla="*/ f364 1 f201"/>
                        <a:gd name="f457" fmla="*/ f365 1 f200"/>
                        <a:gd name="f458" fmla="*/ f366 1 f201"/>
                        <a:gd name="f459" fmla="*/ f367 1 f200"/>
                        <a:gd name="f460" fmla="*/ f368 1 f201"/>
                        <a:gd name="f461" fmla="*/ f369 1 f200"/>
                        <a:gd name="f462" fmla="*/ f370 1 f201"/>
                        <a:gd name="f463" fmla="*/ f371 1 f200"/>
                        <a:gd name="f464" fmla="*/ f372 1 f201"/>
                        <a:gd name="f465" fmla="*/ f373 1 f200"/>
                        <a:gd name="f466" fmla="*/ f374 1 f201"/>
                        <a:gd name="f467" fmla="*/ f375 1 f200"/>
                        <a:gd name="f468" fmla="*/ f376 1 f201"/>
                        <a:gd name="f469" fmla="*/ f377 1 f200"/>
                        <a:gd name="f470" fmla="*/ f378 1 f201"/>
                        <a:gd name="f471" fmla="*/ f379 f191 1"/>
                        <a:gd name="f472" fmla="*/ f380 f191 1"/>
                        <a:gd name="f473" fmla="*/ f382 f192 1"/>
                        <a:gd name="f474" fmla="*/ f381 f192 1"/>
                        <a:gd name="f475" fmla="*/ f383 f191 1"/>
                        <a:gd name="f476" fmla="*/ f384 f192 1"/>
                        <a:gd name="f477" fmla="*/ f385 f191 1"/>
                        <a:gd name="f478" fmla="*/ f386 f192 1"/>
                        <a:gd name="f479" fmla="*/ f387 f191 1"/>
                        <a:gd name="f480" fmla="*/ f388 f192 1"/>
                        <a:gd name="f481" fmla="*/ f389 f191 1"/>
                        <a:gd name="f482" fmla="*/ f390 f192 1"/>
                        <a:gd name="f483" fmla="*/ f391 f191 1"/>
                        <a:gd name="f484" fmla="*/ f392 f192 1"/>
                        <a:gd name="f485" fmla="*/ f393 f191 1"/>
                        <a:gd name="f486" fmla="*/ f394 f192 1"/>
                        <a:gd name="f487" fmla="*/ f395 f191 1"/>
                        <a:gd name="f488" fmla="*/ f396 f192 1"/>
                        <a:gd name="f489" fmla="*/ f397 f191 1"/>
                        <a:gd name="f490" fmla="*/ f398 f192 1"/>
                        <a:gd name="f491" fmla="*/ f399 f191 1"/>
                        <a:gd name="f492" fmla="*/ f400 f192 1"/>
                        <a:gd name="f493" fmla="*/ f401 f191 1"/>
                        <a:gd name="f494" fmla="*/ f402 f192 1"/>
                        <a:gd name="f495" fmla="*/ f403 f191 1"/>
                        <a:gd name="f496" fmla="*/ f404 f192 1"/>
                        <a:gd name="f497" fmla="*/ f405 f191 1"/>
                        <a:gd name="f498" fmla="*/ f406 f192 1"/>
                        <a:gd name="f499" fmla="*/ f407 f191 1"/>
                        <a:gd name="f500" fmla="*/ f408 f192 1"/>
                        <a:gd name="f501" fmla="*/ f409 f191 1"/>
                        <a:gd name="f502" fmla="*/ f410 f192 1"/>
                        <a:gd name="f503" fmla="*/ f411 f191 1"/>
                        <a:gd name="f504" fmla="*/ f412 f192 1"/>
                        <a:gd name="f505" fmla="*/ f413 f191 1"/>
                        <a:gd name="f506" fmla="*/ f414 f192 1"/>
                        <a:gd name="f507" fmla="*/ f415 f191 1"/>
                        <a:gd name="f508" fmla="*/ f416 f192 1"/>
                        <a:gd name="f509" fmla="*/ f417 f191 1"/>
                        <a:gd name="f510" fmla="*/ f418 f192 1"/>
                        <a:gd name="f511" fmla="*/ f419 f191 1"/>
                        <a:gd name="f512" fmla="*/ f420 f192 1"/>
                        <a:gd name="f513" fmla="*/ f421 f191 1"/>
                        <a:gd name="f514" fmla="*/ f422 f192 1"/>
                        <a:gd name="f515" fmla="*/ f423 f191 1"/>
                        <a:gd name="f516" fmla="*/ f424 f192 1"/>
                        <a:gd name="f517" fmla="*/ f425 f191 1"/>
                        <a:gd name="f518" fmla="*/ f426 f192 1"/>
                        <a:gd name="f519" fmla="*/ f427 f191 1"/>
                        <a:gd name="f520" fmla="*/ f428 f192 1"/>
                        <a:gd name="f521" fmla="*/ f429 f191 1"/>
                        <a:gd name="f522" fmla="*/ f430 f192 1"/>
                        <a:gd name="f523" fmla="*/ f431 f191 1"/>
                        <a:gd name="f524" fmla="*/ f432 f192 1"/>
                        <a:gd name="f525" fmla="*/ f433 f191 1"/>
                        <a:gd name="f526" fmla="*/ f434 f192 1"/>
                        <a:gd name="f527" fmla="*/ f435 f191 1"/>
                        <a:gd name="f528" fmla="*/ f436 f192 1"/>
                        <a:gd name="f529" fmla="*/ f437 f191 1"/>
                        <a:gd name="f530" fmla="*/ f438 f192 1"/>
                        <a:gd name="f531" fmla="*/ f439 f191 1"/>
                        <a:gd name="f532" fmla="*/ f440 f192 1"/>
                        <a:gd name="f533" fmla="*/ f441 f191 1"/>
                        <a:gd name="f534" fmla="*/ f442 f192 1"/>
                        <a:gd name="f535" fmla="*/ f443 f191 1"/>
                        <a:gd name="f536" fmla="*/ f444 f192 1"/>
                        <a:gd name="f537" fmla="*/ f445 f191 1"/>
                        <a:gd name="f538" fmla="*/ f446 f192 1"/>
                        <a:gd name="f539" fmla="*/ f447 f191 1"/>
                        <a:gd name="f540" fmla="*/ f448 f192 1"/>
                        <a:gd name="f541" fmla="*/ f449 f191 1"/>
                        <a:gd name="f542" fmla="*/ f450 f192 1"/>
                        <a:gd name="f543" fmla="*/ f451 f191 1"/>
                        <a:gd name="f544" fmla="*/ f452 f192 1"/>
                        <a:gd name="f545" fmla="*/ f453 f191 1"/>
                        <a:gd name="f546" fmla="*/ f454 f192 1"/>
                        <a:gd name="f547" fmla="*/ f455 f191 1"/>
                        <a:gd name="f548" fmla="*/ f456 f192 1"/>
                        <a:gd name="f549" fmla="*/ f457 f191 1"/>
                        <a:gd name="f550" fmla="*/ f458 f192 1"/>
                        <a:gd name="f551" fmla="*/ f459 f191 1"/>
                        <a:gd name="f552" fmla="*/ f460 f192 1"/>
                        <a:gd name="f553" fmla="*/ f461 f191 1"/>
                        <a:gd name="f554" fmla="*/ f462 f192 1"/>
                        <a:gd name="f555" fmla="*/ f463 f191 1"/>
                        <a:gd name="f556" fmla="*/ f464 f192 1"/>
                        <a:gd name="f557" fmla="*/ f465 f191 1"/>
                        <a:gd name="f558" fmla="*/ f466 f192 1"/>
                        <a:gd name="f559" fmla="*/ f467 f191 1"/>
                        <a:gd name="f560" fmla="*/ f468 f192 1"/>
                        <a:gd name="f561" fmla="*/ f469 f191 1"/>
                        <a:gd name="f562" fmla="*/ f470 f192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90">
                          <a:pos x="f475" y="f476"/>
                        </a:cxn>
                        <a:cxn ang="f290">
                          <a:pos x="f477" y="f478"/>
                        </a:cxn>
                        <a:cxn ang="f290">
                          <a:pos x="f479" y="f480"/>
                        </a:cxn>
                        <a:cxn ang="f290">
                          <a:pos x="f481" y="f482"/>
                        </a:cxn>
                        <a:cxn ang="f290">
                          <a:pos x="f483" y="f484"/>
                        </a:cxn>
                        <a:cxn ang="f290">
                          <a:pos x="f485" y="f486"/>
                        </a:cxn>
                        <a:cxn ang="f290">
                          <a:pos x="f487" y="f488"/>
                        </a:cxn>
                        <a:cxn ang="f290">
                          <a:pos x="f489" y="f490"/>
                        </a:cxn>
                        <a:cxn ang="f290">
                          <a:pos x="f491" y="f492"/>
                        </a:cxn>
                        <a:cxn ang="f290">
                          <a:pos x="f493" y="f494"/>
                        </a:cxn>
                        <a:cxn ang="f290">
                          <a:pos x="f495" y="f496"/>
                        </a:cxn>
                        <a:cxn ang="f290">
                          <a:pos x="f497" y="f498"/>
                        </a:cxn>
                        <a:cxn ang="f290">
                          <a:pos x="f499" y="f500"/>
                        </a:cxn>
                        <a:cxn ang="f290">
                          <a:pos x="f501" y="f502"/>
                        </a:cxn>
                        <a:cxn ang="f290">
                          <a:pos x="f503" y="f504"/>
                        </a:cxn>
                        <a:cxn ang="f290">
                          <a:pos x="f505" y="f506"/>
                        </a:cxn>
                        <a:cxn ang="f290">
                          <a:pos x="f507" y="f508"/>
                        </a:cxn>
                        <a:cxn ang="f290">
                          <a:pos x="f509" y="f510"/>
                        </a:cxn>
                        <a:cxn ang="f290">
                          <a:pos x="f511" y="f512"/>
                        </a:cxn>
                        <a:cxn ang="f290">
                          <a:pos x="f513" y="f514"/>
                        </a:cxn>
                        <a:cxn ang="f290">
                          <a:pos x="f515" y="f516"/>
                        </a:cxn>
                        <a:cxn ang="f290">
                          <a:pos x="f517" y="f518"/>
                        </a:cxn>
                        <a:cxn ang="f290">
                          <a:pos x="f519" y="f520"/>
                        </a:cxn>
                        <a:cxn ang="f290">
                          <a:pos x="f521" y="f522"/>
                        </a:cxn>
                        <a:cxn ang="f290">
                          <a:pos x="f523" y="f524"/>
                        </a:cxn>
                        <a:cxn ang="f290">
                          <a:pos x="f525" y="f526"/>
                        </a:cxn>
                        <a:cxn ang="f290">
                          <a:pos x="f527" y="f528"/>
                        </a:cxn>
                        <a:cxn ang="f290">
                          <a:pos x="f529" y="f530"/>
                        </a:cxn>
                        <a:cxn ang="f290">
                          <a:pos x="f531" y="f532"/>
                        </a:cxn>
                        <a:cxn ang="f290">
                          <a:pos x="f533" y="f534"/>
                        </a:cxn>
                        <a:cxn ang="f290">
                          <a:pos x="f535" y="f536"/>
                        </a:cxn>
                        <a:cxn ang="f290">
                          <a:pos x="f537" y="f538"/>
                        </a:cxn>
                        <a:cxn ang="f290">
                          <a:pos x="f539" y="f540"/>
                        </a:cxn>
                        <a:cxn ang="f290">
                          <a:pos x="f541" y="f542"/>
                        </a:cxn>
                        <a:cxn ang="f290">
                          <a:pos x="f543" y="f544"/>
                        </a:cxn>
                        <a:cxn ang="f290">
                          <a:pos x="f545" y="f546"/>
                        </a:cxn>
                        <a:cxn ang="f290">
                          <a:pos x="f547" y="f548"/>
                        </a:cxn>
                        <a:cxn ang="f290">
                          <a:pos x="f549" y="f550"/>
                        </a:cxn>
                        <a:cxn ang="f290">
                          <a:pos x="f551" y="f552"/>
                        </a:cxn>
                        <a:cxn ang="f290">
                          <a:pos x="f553" y="f554"/>
                        </a:cxn>
                        <a:cxn ang="f290">
                          <a:pos x="f555" y="f556"/>
                        </a:cxn>
                        <a:cxn ang="f290">
                          <a:pos x="f557" y="f558"/>
                        </a:cxn>
                        <a:cxn ang="f290">
                          <a:pos x="f559" y="f560"/>
                        </a:cxn>
                        <a:cxn ang="f290">
                          <a:pos x="f561" y="f562"/>
                        </a:cxn>
                      </a:cxnLst>
                      <a:rect l="f471" t="f474" r="f472" b="f473"/>
                      <a:pathLst>
                        <a:path w="1430" h="2534">
                          <a:moveTo>
                            <a:pt x="f8" y="f9"/>
                          </a:moveTo>
                          <a:lnTo>
                            <a:pt x="f10" y="f11"/>
                          </a:lnTo>
                          <a:lnTo>
                            <a:pt x="f12" y="f13"/>
                          </a:lnTo>
                          <a:lnTo>
                            <a:pt x="f14" y="f15"/>
                          </a:lnTo>
                          <a:lnTo>
                            <a:pt x="f16" y="f17"/>
                          </a:lnTo>
                          <a:lnTo>
                            <a:pt x="f18" y="f19"/>
                          </a:lnTo>
                          <a:lnTo>
                            <a:pt x="f20" y="f21"/>
                          </a:lnTo>
                          <a:lnTo>
                            <a:pt x="f22" y="f23"/>
                          </a:lnTo>
                          <a:lnTo>
                            <a:pt x="f24" y="f25"/>
                          </a:lnTo>
                          <a:lnTo>
                            <a:pt x="f26" y="f27"/>
                          </a:lnTo>
                          <a:lnTo>
                            <a:pt x="f28" y="f29"/>
                          </a:lnTo>
                          <a:lnTo>
                            <a:pt x="f30" y="f31"/>
                          </a:lnTo>
                          <a:lnTo>
                            <a:pt x="f32" y="f33"/>
                          </a:lnTo>
                          <a:lnTo>
                            <a:pt x="f34" y="f35"/>
                          </a:lnTo>
                          <a:lnTo>
                            <a:pt x="f36" y="f37"/>
                          </a:lnTo>
                          <a:lnTo>
                            <a:pt x="f38" y="f37"/>
                          </a:lnTo>
                          <a:lnTo>
                            <a:pt x="f39" y="f35"/>
                          </a:lnTo>
                          <a:lnTo>
                            <a:pt x="f40" y="f33"/>
                          </a:lnTo>
                          <a:lnTo>
                            <a:pt x="f41" y="f31"/>
                          </a:lnTo>
                          <a:lnTo>
                            <a:pt x="f42" y="f29"/>
                          </a:lnTo>
                          <a:lnTo>
                            <a:pt x="f43" y="f27"/>
                          </a:lnTo>
                          <a:lnTo>
                            <a:pt x="f44" y="f25"/>
                          </a:lnTo>
                          <a:lnTo>
                            <a:pt x="f45" y="f23"/>
                          </a:lnTo>
                          <a:lnTo>
                            <a:pt x="f46" y="f21"/>
                          </a:lnTo>
                          <a:lnTo>
                            <a:pt x="f47" y="f19"/>
                          </a:lnTo>
                          <a:lnTo>
                            <a:pt x="f48" y="f17"/>
                          </a:lnTo>
                          <a:lnTo>
                            <a:pt x="f49" y="f15"/>
                          </a:lnTo>
                          <a:lnTo>
                            <a:pt x="f50" y="f13"/>
                          </a:lnTo>
                          <a:lnTo>
                            <a:pt x="f51" y="f11"/>
                          </a:lnTo>
                          <a:lnTo>
                            <a:pt x="f8" y="f9"/>
                          </a:lnTo>
                          <a:close/>
                          <a:moveTo>
                            <a:pt x="f52" y="f5"/>
                          </a:moveTo>
                          <a:lnTo>
                            <a:pt x="f53" y="f5"/>
                          </a:lnTo>
                          <a:lnTo>
                            <a:pt x="f6" y="f54"/>
                          </a:lnTo>
                          <a:lnTo>
                            <a:pt x="f6" y="f55"/>
                          </a:lnTo>
                          <a:lnTo>
                            <a:pt x="f56" y="f57"/>
                          </a:lnTo>
                          <a:lnTo>
                            <a:pt x="f58" y="f59"/>
                          </a:lnTo>
                          <a:lnTo>
                            <a:pt x="f60" y="f61"/>
                          </a:lnTo>
                          <a:lnTo>
                            <a:pt x="f62" y="f63"/>
                          </a:lnTo>
                          <a:lnTo>
                            <a:pt x="f64" y="f65"/>
                          </a:lnTo>
                          <a:lnTo>
                            <a:pt x="f66" y="f67"/>
                          </a:lnTo>
                          <a:lnTo>
                            <a:pt x="f68" y="f69"/>
                          </a:lnTo>
                          <a:lnTo>
                            <a:pt x="f70" y="f71"/>
                          </a:lnTo>
                          <a:lnTo>
                            <a:pt x="f72" y="f73"/>
                          </a:lnTo>
                          <a:lnTo>
                            <a:pt x="f74" y="f75"/>
                          </a:lnTo>
                          <a:lnTo>
                            <a:pt x="f76" y="f77"/>
                          </a:lnTo>
                          <a:lnTo>
                            <a:pt x="f78" y="f79"/>
                          </a:lnTo>
                          <a:lnTo>
                            <a:pt x="f80" y="f81"/>
                          </a:lnTo>
                          <a:lnTo>
                            <a:pt x="f82" y="f83"/>
                          </a:lnTo>
                          <a:lnTo>
                            <a:pt x="f84" y="f85"/>
                          </a:lnTo>
                          <a:lnTo>
                            <a:pt x="f86" y="f87"/>
                          </a:lnTo>
                          <a:lnTo>
                            <a:pt x="f88" y="f89"/>
                          </a:lnTo>
                          <a:lnTo>
                            <a:pt x="f90" y="f91"/>
                          </a:lnTo>
                          <a:lnTo>
                            <a:pt x="f92" y="f93"/>
                          </a:lnTo>
                          <a:lnTo>
                            <a:pt x="f94" y="f95"/>
                          </a:lnTo>
                          <a:lnTo>
                            <a:pt x="f96" y="f97"/>
                          </a:lnTo>
                          <a:lnTo>
                            <a:pt x="f98" y="f99"/>
                          </a:lnTo>
                          <a:lnTo>
                            <a:pt x="f100" y="f101"/>
                          </a:lnTo>
                          <a:lnTo>
                            <a:pt x="f102" y="f103"/>
                          </a:lnTo>
                          <a:lnTo>
                            <a:pt x="f104" y="f105"/>
                          </a:lnTo>
                          <a:lnTo>
                            <a:pt x="f106" y="f107"/>
                          </a:lnTo>
                          <a:lnTo>
                            <a:pt x="f108" y="f109"/>
                          </a:lnTo>
                          <a:lnTo>
                            <a:pt x="f110" y="f111"/>
                          </a:lnTo>
                          <a:lnTo>
                            <a:pt x="f112" y="f113"/>
                          </a:lnTo>
                          <a:lnTo>
                            <a:pt x="f114" y="f115"/>
                          </a:lnTo>
                          <a:lnTo>
                            <a:pt x="f116" y="f117"/>
                          </a:lnTo>
                          <a:lnTo>
                            <a:pt x="f118" y="f119"/>
                          </a:lnTo>
                          <a:lnTo>
                            <a:pt x="f120" y="f121"/>
                          </a:lnTo>
                          <a:lnTo>
                            <a:pt x="f122" y="f123"/>
                          </a:lnTo>
                          <a:lnTo>
                            <a:pt x="f124" y="f125"/>
                          </a:lnTo>
                          <a:lnTo>
                            <a:pt x="f86" y="f126"/>
                          </a:lnTo>
                          <a:lnTo>
                            <a:pt x="f127" y="f128"/>
                          </a:lnTo>
                          <a:lnTo>
                            <a:pt x="f129" y="f130"/>
                          </a:lnTo>
                          <a:lnTo>
                            <a:pt x="f106" y="f131"/>
                          </a:lnTo>
                          <a:lnTo>
                            <a:pt x="f132" y="f133"/>
                          </a:lnTo>
                          <a:lnTo>
                            <a:pt x="f134" y="f135"/>
                          </a:lnTo>
                          <a:lnTo>
                            <a:pt x="f136" y="f137"/>
                          </a:lnTo>
                          <a:lnTo>
                            <a:pt x="f138" y="f139"/>
                          </a:lnTo>
                          <a:lnTo>
                            <a:pt x="f140" y="f141"/>
                          </a:lnTo>
                          <a:lnTo>
                            <a:pt x="f41" y="f142"/>
                          </a:lnTo>
                          <a:lnTo>
                            <a:pt x="f143" y="f144"/>
                          </a:lnTo>
                          <a:lnTo>
                            <a:pt x="f145" y="f7"/>
                          </a:lnTo>
                          <a:lnTo>
                            <a:pt x="f8" y="f146"/>
                          </a:lnTo>
                          <a:lnTo>
                            <a:pt x="f147" y="f7"/>
                          </a:lnTo>
                          <a:lnTo>
                            <a:pt x="f148" y="f144"/>
                          </a:lnTo>
                          <a:lnTo>
                            <a:pt x="f30" y="f142"/>
                          </a:lnTo>
                          <a:lnTo>
                            <a:pt x="f149" y="f141"/>
                          </a:lnTo>
                          <a:lnTo>
                            <a:pt x="f150" y="f139"/>
                          </a:lnTo>
                          <a:lnTo>
                            <a:pt x="f151" y="f137"/>
                          </a:lnTo>
                          <a:lnTo>
                            <a:pt x="f152" y="f135"/>
                          </a:lnTo>
                          <a:lnTo>
                            <a:pt x="f153" y="f133"/>
                          </a:lnTo>
                          <a:lnTo>
                            <a:pt x="f154" y="f131"/>
                          </a:lnTo>
                          <a:lnTo>
                            <a:pt x="f155" y="f130"/>
                          </a:lnTo>
                          <a:lnTo>
                            <a:pt x="f156" y="f128"/>
                          </a:lnTo>
                          <a:lnTo>
                            <a:pt x="f157" y="f126"/>
                          </a:lnTo>
                          <a:lnTo>
                            <a:pt x="f158" y="f125"/>
                          </a:lnTo>
                          <a:lnTo>
                            <a:pt x="f159" y="f123"/>
                          </a:lnTo>
                          <a:lnTo>
                            <a:pt x="f160" y="f121"/>
                          </a:lnTo>
                          <a:lnTo>
                            <a:pt x="f161" y="f119"/>
                          </a:lnTo>
                          <a:lnTo>
                            <a:pt x="f162" y="f117"/>
                          </a:lnTo>
                          <a:lnTo>
                            <a:pt x="f163" y="f115"/>
                          </a:lnTo>
                          <a:lnTo>
                            <a:pt x="f164" y="f113"/>
                          </a:lnTo>
                          <a:lnTo>
                            <a:pt x="f165" y="f111"/>
                          </a:lnTo>
                          <a:lnTo>
                            <a:pt x="f166" y="f109"/>
                          </a:lnTo>
                          <a:lnTo>
                            <a:pt x="f154" y="f107"/>
                          </a:lnTo>
                          <a:lnTo>
                            <a:pt x="f83" y="f105"/>
                          </a:lnTo>
                          <a:lnTo>
                            <a:pt x="f167" y="f103"/>
                          </a:lnTo>
                          <a:lnTo>
                            <a:pt x="f168" y="f101"/>
                          </a:lnTo>
                          <a:lnTo>
                            <a:pt x="f169" y="f99"/>
                          </a:lnTo>
                          <a:lnTo>
                            <a:pt x="f170" y="f97"/>
                          </a:lnTo>
                          <a:lnTo>
                            <a:pt x="f171" y="f95"/>
                          </a:lnTo>
                          <a:lnTo>
                            <a:pt x="f172" y="f93"/>
                          </a:lnTo>
                          <a:lnTo>
                            <a:pt x="f173" y="f91"/>
                          </a:lnTo>
                          <a:lnTo>
                            <a:pt x="f174" y="f89"/>
                          </a:lnTo>
                          <a:lnTo>
                            <a:pt x="f164" y="f87"/>
                          </a:lnTo>
                          <a:lnTo>
                            <a:pt x="f175" y="f85"/>
                          </a:lnTo>
                          <a:lnTo>
                            <a:pt x="f176" y="f83"/>
                          </a:lnTo>
                          <a:lnTo>
                            <a:pt x="f177" y="f81"/>
                          </a:lnTo>
                          <a:lnTo>
                            <a:pt x="f178" y="f79"/>
                          </a:lnTo>
                          <a:lnTo>
                            <a:pt x="f179" y="f77"/>
                          </a:lnTo>
                          <a:lnTo>
                            <a:pt x="f180" y="f75"/>
                          </a:lnTo>
                          <a:lnTo>
                            <a:pt x="f181" y="f73"/>
                          </a:lnTo>
                          <a:lnTo>
                            <a:pt x="f182" y="f71"/>
                          </a:lnTo>
                          <a:lnTo>
                            <a:pt x="f183" y="f69"/>
                          </a:lnTo>
                          <a:lnTo>
                            <a:pt x="f184" y="f67"/>
                          </a:lnTo>
                          <a:lnTo>
                            <a:pt x="f185" y="f65"/>
                          </a:lnTo>
                          <a:lnTo>
                            <a:pt x="f186" y="f63"/>
                          </a:lnTo>
                          <a:lnTo>
                            <a:pt x="f187" y="f61"/>
                          </a:lnTo>
                          <a:lnTo>
                            <a:pt x="f188" y="f59"/>
                          </a:lnTo>
                          <a:lnTo>
                            <a:pt x="f189" y="f57"/>
                          </a:lnTo>
                          <a:lnTo>
                            <a:pt x="f5" y="f55"/>
                          </a:lnTo>
                          <a:lnTo>
                            <a:pt x="f5" y="f54"/>
                          </a:lnTo>
                          <a:lnTo>
                            <a:pt x="f52" y="f5"/>
                          </a:lnTo>
                          <a:close/>
                        </a:path>
                      </a:pathLst>
                    </a:custGeom>
                    <a:solidFill>
                      <a:srgbClr val="DD9302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0" name="Freeform 65"/>
                    <p:cNvSpPr/>
                    <p:nvPr/>
                  </p:nvSpPr>
                  <p:spPr>
                    <a:xfrm rot="5400013">
                      <a:off x="280506" y="-18238"/>
                      <a:ext cx="324822" cy="858530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724"/>
                        <a:gd name="f7" fmla="val 2540"/>
                        <a:gd name="f8" fmla="val 13"/>
                        <a:gd name="f9" fmla="val 2022"/>
                        <a:gd name="f10" fmla="val 715"/>
                        <a:gd name="f11" fmla="val 2021"/>
                        <a:gd name="f12" fmla="val 701"/>
                        <a:gd name="f13" fmla="val 673"/>
                        <a:gd name="f14" fmla="val 2030"/>
                        <a:gd name="f15" fmla="val 648"/>
                        <a:gd name="f16" fmla="val 2043"/>
                        <a:gd name="f17" fmla="val 629"/>
                        <a:gd name="f18" fmla="val 2062"/>
                        <a:gd name="f19" fmla="val 612"/>
                        <a:gd name="f20" fmla="val 2084"/>
                        <a:gd name="f21" fmla="val 601"/>
                        <a:gd name="f22" fmla="val 2110"/>
                        <a:gd name="f23" fmla="val 596"/>
                        <a:gd name="f24" fmla="val 2139"/>
                        <a:gd name="f25" fmla="val 599"/>
                        <a:gd name="f26" fmla="val 2168"/>
                        <a:gd name="f27" fmla="val 607"/>
                        <a:gd name="f28" fmla="val 2195"/>
                        <a:gd name="f29" fmla="val 620"/>
                        <a:gd name="f30" fmla="val 2220"/>
                        <a:gd name="f31" fmla="val 639"/>
                        <a:gd name="f32" fmla="val 2240"/>
                        <a:gd name="f33" fmla="val 662"/>
                        <a:gd name="f34" fmla="val 2255"/>
                        <a:gd name="f35" fmla="val 688"/>
                        <a:gd name="f36" fmla="val 2266"/>
                        <a:gd name="f37" fmla="val 710"/>
                        <a:gd name="f38" fmla="val 2270"/>
                        <a:gd name="f39" fmla="val 720"/>
                        <a:gd name="f40" fmla="val 2269"/>
                        <a:gd name="f41" fmla="val 723"/>
                        <a:gd name="f42" fmla="val 2538"/>
                        <a:gd name="f43" fmla="val 709"/>
                        <a:gd name="f44" fmla="val 672"/>
                        <a:gd name="f45" fmla="val 2530"/>
                        <a:gd name="f46" fmla="val 638"/>
                        <a:gd name="f47" fmla="val 2515"/>
                        <a:gd name="f48" fmla="val 608"/>
                        <a:gd name="f49" fmla="val 2494"/>
                        <a:gd name="f50" fmla="val 580"/>
                        <a:gd name="f51" fmla="val 2466"/>
                        <a:gd name="f52" fmla="val 556"/>
                        <a:gd name="f53" fmla="val 2433"/>
                        <a:gd name="f54" fmla="val 535"/>
                        <a:gd name="f55" fmla="val 2396"/>
                        <a:gd name="f56" fmla="val 515"/>
                        <a:gd name="f57" fmla="val 2352"/>
                        <a:gd name="f58" fmla="val 499"/>
                        <a:gd name="f59" fmla="val 2305"/>
                        <a:gd name="f60" fmla="val 485"/>
                        <a:gd name="f61" fmla="val 2253"/>
                        <a:gd name="f62" fmla="val 474"/>
                        <a:gd name="f63" fmla="val 2197"/>
                        <a:gd name="f64" fmla="val 465"/>
                        <a:gd name="f65" fmla="val 2136"/>
                        <a:gd name="f66" fmla="val 459"/>
                        <a:gd name="f67" fmla="val 2073"/>
                        <a:gd name="f68" fmla="val 455"/>
                        <a:gd name="f69" fmla="val 2007"/>
                        <a:gd name="f70" fmla="val 453"/>
                        <a:gd name="f71" fmla="val 1936"/>
                        <a:gd name="f72" fmla="val 1864"/>
                        <a:gd name="f73" fmla="val 456"/>
                        <a:gd name="f74" fmla="val 1789"/>
                        <a:gd name="f75" fmla="val 461"/>
                        <a:gd name="f76" fmla="val 1712"/>
                        <a:gd name="f77" fmla="val 468"/>
                        <a:gd name="f78" fmla="val 1634"/>
                        <a:gd name="f79" fmla="val 476"/>
                        <a:gd name="f80" fmla="val 1554"/>
                        <a:gd name="f81" fmla="val 486"/>
                        <a:gd name="f82" fmla="val 1473"/>
                        <a:gd name="f83" fmla="val 498"/>
                        <a:gd name="f84" fmla="val 1390"/>
                        <a:gd name="f85" fmla="val 512"/>
                        <a:gd name="f86" fmla="val 1306"/>
                        <a:gd name="f87" fmla="val 527"/>
                        <a:gd name="f88" fmla="val 1216"/>
                        <a:gd name="f89" fmla="val 536"/>
                        <a:gd name="f90" fmla="val 1130"/>
                        <a:gd name="f91" fmla="val 538"/>
                        <a:gd name="f92" fmla="val 1046"/>
                        <a:gd name="f93" fmla="val 537"/>
                        <a:gd name="f94" fmla="val 967"/>
                        <a:gd name="f95" fmla="val 532"/>
                        <a:gd name="f96" fmla="val 893"/>
                        <a:gd name="f97" fmla="val 521"/>
                        <a:gd name="f98" fmla="val 821"/>
                        <a:gd name="f99" fmla="val 506"/>
                        <a:gd name="f100" fmla="val 753"/>
                        <a:gd name="f101" fmla="val 489"/>
                        <a:gd name="f102" fmla="val 466"/>
                        <a:gd name="f103" fmla="val 628"/>
                        <a:gd name="f104" fmla="val 442"/>
                        <a:gd name="f105" fmla="val 571"/>
                        <a:gd name="f106" fmla="val 414"/>
                        <a:gd name="f107" fmla="val 517"/>
                        <a:gd name="f108" fmla="val 384"/>
                        <a:gd name="f109" fmla="val 467"/>
                        <a:gd name="f110" fmla="val 351"/>
                        <a:gd name="f111" fmla="val 420"/>
                        <a:gd name="f112" fmla="val 317"/>
                        <a:gd name="f113" fmla="val 376"/>
                        <a:gd name="f114" fmla="val 281"/>
                        <a:gd name="f115" fmla="val 335"/>
                        <a:gd name="f116" fmla="val 244"/>
                        <a:gd name="f117" fmla="val 296"/>
                        <a:gd name="f118" fmla="val 206"/>
                        <a:gd name="f119" fmla="val 262"/>
                        <a:gd name="f120" fmla="val 167"/>
                        <a:gd name="f121" fmla="val 229"/>
                        <a:gd name="f122" fmla="val 127"/>
                        <a:gd name="f123" fmla="val 199"/>
                        <a:gd name="f124" fmla="val 89"/>
                        <a:gd name="f125" fmla="val 173"/>
                        <a:gd name="f126" fmla="val 50"/>
                        <a:gd name="f127" fmla="val 149"/>
                        <a:gd name="f128" fmla="val 12"/>
                        <a:gd name="f129" fmla="val 6"/>
                        <a:gd name="f130" fmla="val 122"/>
                        <a:gd name="f131" fmla="val 3"/>
                        <a:gd name="f132" fmla="val 114"/>
                        <a:gd name="f133" fmla="val 105"/>
                        <a:gd name="f134" fmla="val 93"/>
                        <a:gd name="f135" fmla="val 9"/>
                        <a:gd name="f136" fmla="+- 0 0 -90"/>
                        <a:gd name="f137" fmla="*/ f3 1 724"/>
                        <a:gd name="f138" fmla="*/ f4 1 2540"/>
                        <a:gd name="f139" fmla="val f5"/>
                        <a:gd name="f140" fmla="val f6"/>
                        <a:gd name="f141" fmla="val f7"/>
                        <a:gd name="f142" fmla="*/ f136 f0 1"/>
                        <a:gd name="f143" fmla="+- f141 0 f139"/>
                        <a:gd name="f144" fmla="+- f140 0 f139"/>
                        <a:gd name="f145" fmla="*/ f142 1 f2"/>
                        <a:gd name="f146" fmla="*/ f144 1 724"/>
                        <a:gd name="f147" fmla="*/ f143 1 2540"/>
                        <a:gd name="f148" fmla="*/ 724 f144 1"/>
                        <a:gd name="f149" fmla="*/ 0 f143 1"/>
                        <a:gd name="f150" fmla="*/ 715 f144 1"/>
                        <a:gd name="f151" fmla="*/ 2021 f143 1"/>
                        <a:gd name="f152" fmla="*/ 673 f144 1"/>
                        <a:gd name="f153" fmla="*/ 2030 f143 1"/>
                        <a:gd name="f154" fmla="*/ 629 f144 1"/>
                        <a:gd name="f155" fmla="*/ 2062 f143 1"/>
                        <a:gd name="f156" fmla="*/ 601 f144 1"/>
                        <a:gd name="f157" fmla="*/ 2110 f143 1"/>
                        <a:gd name="f158" fmla="*/ 599 f144 1"/>
                        <a:gd name="f159" fmla="*/ 2168 f143 1"/>
                        <a:gd name="f160" fmla="*/ 620 f144 1"/>
                        <a:gd name="f161" fmla="*/ 2220 f143 1"/>
                        <a:gd name="f162" fmla="*/ 662 f144 1"/>
                        <a:gd name="f163" fmla="*/ 2255 f143 1"/>
                        <a:gd name="f164" fmla="*/ 710 f144 1"/>
                        <a:gd name="f165" fmla="*/ 2270 f143 1"/>
                        <a:gd name="f166" fmla="*/ 2269 f143 1"/>
                        <a:gd name="f167" fmla="*/ 723 f144 1"/>
                        <a:gd name="f168" fmla="*/ 2540 f143 1"/>
                        <a:gd name="f169" fmla="*/ 709 f144 1"/>
                        <a:gd name="f170" fmla="*/ 638 f144 1"/>
                        <a:gd name="f171" fmla="*/ 2515 f143 1"/>
                        <a:gd name="f172" fmla="*/ 580 f144 1"/>
                        <a:gd name="f173" fmla="*/ 2466 f143 1"/>
                        <a:gd name="f174" fmla="*/ 535 f144 1"/>
                        <a:gd name="f175" fmla="*/ 2396 f143 1"/>
                        <a:gd name="f176" fmla="*/ 499 f144 1"/>
                        <a:gd name="f177" fmla="*/ 2305 f143 1"/>
                        <a:gd name="f178" fmla="*/ 474 f144 1"/>
                        <a:gd name="f179" fmla="*/ 2197 f143 1"/>
                        <a:gd name="f180" fmla="*/ 459 f144 1"/>
                        <a:gd name="f181" fmla="*/ 2073 f143 1"/>
                        <a:gd name="f182" fmla="*/ 453 f144 1"/>
                        <a:gd name="f183" fmla="*/ 1936 f143 1"/>
                        <a:gd name="f184" fmla="*/ 456 f144 1"/>
                        <a:gd name="f185" fmla="*/ 1789 f143 1"/>
                        <a:gd name="f186" fmla="*/ 468 f144 1"/>
                        <a:gd name="f187" fmla="*/ 1634 f143 1"/>
                        <a:gd name="f188" fmla="*/ 486 f144 1"/>
                        <a:gd name="f189" fmla="*/ 1473 f143 1"/>
                        <a:gd name="f190" fmla="*/ 512 f144 1"/>
                        <a:gd name="f191" fmla="*/ 1306 f143 1"/>
                        <a:gd name="f192" fmla="*/ 536 f144 1"/>
                        <a:gd name="f193" fmla="*/ 1130 f143 1"/>
                        <a:gd name="f194" fmla="*/ 537 f144 1"/>
                        <a:gd name="f195" fmla="*/ 967 f143 1"/>
                        <a:gd name="f196" fmla="*/ 521 f144 1"/>
                        <a:gd name="f197" fmla="*/ 821 f143 1"/>
                        <a:gd name="f198" fmla="*/ 489 f144 1"/>
                        <a:gd name="f199" fmla="*/ 688 f143 1"/>
                        <a:gd name="f200" fmla="*/ 442 f144 1"/>
                        <a:gd name="f201" fmla="*/ 571 f143 1"/>
                        <a:gd name="f202" fmla="*/ 384 f144 1"/>
                        <a:gd name="f203" fmla="*/ 467 f143 1"/>
                        <a:gd name="f204" fmla="*/ 317 f144 1"/>
                        <a:gd name="f205" fmla="*/ 376 f143 1"/>
                        <a:gd name="f206" fmla="*/ 244 f144 1"/>
                        <a:gd name="f207" fmla="*/ 296 f143 1"/>
                        <a:gd name="f208" fmla="*/ 167 f144 1"/>
                        <a:gd name="f209" fmla="*/ 229 f143 1"/>
                        <a:gd name="f210" fmla="*/ 89 f144 1"/>
                        <a:gd name="f211" fmla="*/ 173 f143 1"/>
                        <a:gd name="f212" fmla="*/ 12 f144 1"/>
                        <a:gd name="f213" fmla="*/ 127 f143 1"/>
                        <a:gd name="f214" fmla="*/ 3 f144 1"/>
                        <a:gd name="f215" fmla="*/ 114 f143 1"/>
                        <a:gd name="f216" fmla="*/ 0 f144 1"/>
                        <a:gd name="f217" fmla="*/ 93 f143 1"/>
                        <a:gd name="f218" fmla="*/ 13 f144 1"/>
                        <a:gd name="f219" fmla="*/ 6 f143 1"/>
                        <a:gd name="f220" fmla="+- f145 0 f1"/>
                        <a:gd name="f221" fmla="*/ f148 1 724"/>
                        <a:gd name="f222" fmla="*/ f149 1 2540"/>
                        <a:gd name="f223" fmla="*/ f150 1 724"/>
                        <a:gd name="f224" fmla="*/ f151 1 2540"/>
                        <a:gd name="f225" fmla="*/ f152 1 724"/>
                        <a:gd name="f226" fmla="*/ f153 1 2540"/>
                        <a:gd name="f227" fmla="*/ f154 1 724"/>
                        <a:gd name="f228" fmla="*/ f155 1 2540"/>
                        <a:gd name="f229" fmla="*/ f156 1 724"/>
                        <a:gd name="f230" fmla="*/ f157 1 2540"/>
                        <a:gd name="f231" fmla="*/ f158 1 724"/>
                        <a:gd name="f232" fmla="*/ f159 1 2540"/>
                        <a:gd name="f233" fmla="*/ f160 1 724"/>
                        <a:gd name="f234" fmla="*/ f161 1 2540"/>
                        <a:gd name="f235" fmla="*/ f162 1 724"/>
                        <a:gd name="f236" fmla="*/ f163 1 2540"/>
                        <a:gd name="f237" fmla="*/ f164 1 724"/>
                        <a:gd name="f238" fmla="*/ f165 1 2540"/>
                        <a:gd name="f239" fmla="*/ f166 1 2540"/>
                        <a:gd name="f240" fmla="*/ f167 1 724"/>
                        <a:gd name="f241" fmla="*/ f168 1 2540"/>
                        <a:gd name="f242" fmla="*/ f169 1 724"/>
                        <a:gd name="f243" fmla="*/ f170 1 724"/>
                        <a:gd name="f244" fmla="*/ f171 1 2540"/>
                        <a:gd name="f245" fmla="*/ f172 1 724"/>
                        <a:gd name="f246" fmla="*/ f173 1 2540"/>
                        <a:gd name="f247" fmla="*/ f174 1 724"/>
                        <a:gd name="f248" fmla="*/ f175 1 2540"/>
                        <a:gd name="f249" fmla="*/ f176 1 724"/>
                        <a:gd name="f250" fmla="*/ f177 1 2540"/>
                        <a:gd name="f251" fmla="*/ f178 1 724"/>
                        <a:gd name="f252" fmla="*/ f179 1 2540"/>
                        <a:gd name="f253" fmla="*/ f180 1 724"/>
                        <a:gd name="f254" fmla="*/ f181 1 2540"/>
                        <a:gd name="f255" fmla="*/ f182 1 724"/>
                        <a:gd name="f256" fmla="*/ f183 1 2540"/>
                        <a:gd name="f257" fmla="*/ f184 1 724"/>
                        <a:gd name="f258" fmla="*/ f185 1 2540"/>
                        <a:gd name="f259" fmla="*/ f186 1 724"/>
                        <a:gd name="f260" fmla="*/ f187 1 2540"/>
                        <a:gd name="f261" fmla="*/ f188 1 724"/>
                        <a:gd name="f262" fmla="*/ f189 1 2540"/>
                        <a:gd name="f263" fmla="*/ f190 1 724"/>
                        <a:gd name="f264" fmla="*/ f191 1 2540"/>
                        <a:gd name="f265" fmla="*/ f192 1 724"/>
                        <a:gd name="f266" fmla="*/ f193 1 2540"/>
                        <a:gd name="f267" fmla="*/ f194 1 724"/>
                        <a:gd name="f268" fmla="*/ f195 1 2540"/>
                        <a:gd name="f269" fmla="*/ f196 1 724"/>
                        <a:gd name="f270" fmla="*/ f197 1 2540"/>
                        <a:gd name="f271" fmla="*/ f198 1 724"/>
                        <a:gd name="f272" fmla="*/ f199 1 2540"/>
                        <a:gd name="f273" fmla="*/ f200 1 724"/>
                        <a:gd name="f274" fmla="*/ f201 1 2540"/>
                        <a:gd name="f275" fmla="*/ f202 1 724"/>
                        <a:gd name="f276" fmla="*/ f203 1 2540"/>
                        <a:gd name="f277" fmla="*/ f204 1 724"/>
                        <a:gd name="f278" fmla="*/ f205 1 2540"/>
                        <a:gd name="f279" fmla="*/ f206 1 724"/>
                        <a:gd name="f280" fmla="*/ f207 1 2540"/>
                        <a:gd name="f281" fmla="*/ f208 1 724"/>
                        <a:gd name="f282" fmla="*/ f209 1 2540"/>
                        <a:gd name="f283" fmla="*/ f210 1 724"/>
                        <a:gd name="f284" fmla="*/ f211 1 2540"/>
                        <a:gd name="f285" fmla="*/ f212 1 724"/>
                        <a:gd name="f286" fmla="*/ f213 1 2540"/>
                        <a:gd name="f287" fmla="*/ f214 1 724"/>
                        <a:gd name="f288" fmla="*/ f215 1 2540"/>
                        <a:gd name="f289" fmla="*/ f216 1 724"/>
                        <a:gd name="f290" fmla="*/ f217 1 2540"/>
                        <a:gd name="f291" fmla="*/ f218 1 724"/>
                        <a:gd name="f292" fmla="*/ f219 1 2540"/>
                        <a:gd name="f293" fmla="*/ 0 1 f146"/>
                        <a:gd name="f294" fmla="*/ f140 1 f146"/>
                        <a:gd name="f295" fmla="*/ 0 1 f147"/>
                        <a:gd name="f296" fmla="*/ f141 1 f147"/>
                        <a:gd name="f297" fmla="*/ f221 1 f146"/>
                        <a:gd name="f298" fmla="*/ f222 1 f147"/>
                        <a:gd name="f299" fmla="*/ f223 1 f146"/>
                        <a:gd name="f300" fmla="*/ f224 1 f147"/>
                        <a:gd name="f301" fmla="*/ f225 1 f146"/>
                        <a:gd name="f302" fmla="*/ f226 1 f147"/>
                        <a:gd name="f303" fmla="*/ f227 1 f146"/>
                        <a:gd name="f304" fmla="*/ f228 1 f147"/>
                        <a:gd name="f305" fmla="*/ f229 1 f146"/>
                        <a:gd name="f306" fmla="*/ f230 1 f147"/>
                        <a:gd name="f307" fmla="*/ f231 1 f146"/>
                        <a:gd name="f308" fmla="*/ f232 1 f147"/>
                        <a:gd name="f309" fmla="*/ f233 1 f146"/>
                        <a:gd name="f310" fmla="*/ f234 1 f147"/>
                        <a:gd name="f311" fmla="*/ f235 1 f146"/>
                        <a:gd name="f312" fmla="*/ f236 1 f147"/>
                        <a:gd name="f313" fmla="*/ f237 1 f146"/>
                        <a:gd name="f314" fmla="*/ f238 1 f147"/>
                        <a:gd name="f315" fmla="*/ f239 1 f147"/>
                        <a:gd name="f316" fmla="*/ f240 1 f146"/>
                        <a:gd name="f317" fmla="*/ f241 1 f147"/>
                        <a:gd name="f318" fmla="*/ f242 1 f146"/>
                        <a:gd name="f319" fmla="*/ f243 1 f146"/>
                        <a:gd name="f320" fmla="*/ f244 1 f147"/>
                        <a:gd name="f321" fmla="*/ f245 1 f146"/>
                        <a:gd name="f322" fmla="*/ f246 1 f147"/>
                        <a:gd name="f323" fmla="*/ f247 1 f146"/>
                        <a:gd name="f324" fmla="*/ f248 1 f147"/>
                        <a:gd name="f325" fmla="*/ f249 1 f146"/>
                        <a:gd name="f326" fmla="*/ f250 1 f147"/>
                        <a:gd name="f327" fmla="*/ f251 1 f146"/>
                        <a:gd name="f328" fmla="*/ f252 1 f147"/>
                        <a:gd name="f329" fmla="*/ f253 1 f146"/>
                        <a:gd name="f330" fmla="*/ f254 1 f147"/>
                        <a:gd name="f331" fmla="*/ f255 1 f146"/>
                        <a:gd name="f332" fmla="*/ f256 1 f147"/>
                        <a:gd name="f333" fmla="*/ f257 1 f146"/>
                        <a:gd name="f334" fmla="*/ f258 1 f147"/>
                        <a:gd name="f335" fmla="*/ f259 1 f146"/>
                        <a:gd name="f336" fmla="*/ f260 1 f147"/>
                        <a:gd name="f337" fmla="*/ f261 1 f146"/>
                        <a:gd name="f338" fmla="*/ f262 1 f147"/>
                        <a:gd name="f339" fmla="*/ f263 1 f146"/>
                        <a:gd name="f340" fmla="*/ f264 1 f147"/>
                        <a:gd name="f341" fmla="*/ f265 1 f146"/>
                        <a:gd name="f342" fmla="*/ f266 1 f147"/>
                        <a:gd name="f343" fmla="*/ f267 1 f146"/>
                        <a:gd name="f344" fmla="*/ f268 1 f147"/>
                        <a:gd name="f345" fmla="*/ f269 1 f146"/>
                        <a:gd name="f346" fmla="*/ f270 1 f147"/>
                        <a:gd name="f347" fmla="*/ f271 1 f146"/>
                        <a:gd name="f348" fmla="*/ f272 1 f147"/>
                        <a:gd name="f349" fmla="*/ f273 1 f146"/>
                        <a:gd name="f350" fmla="*/ f274 1 f147"/>
                        <a:gd name="f351" fmla="*/ f275 1 f146"/>
                        <a:gd name="f352" fmla="*/ f276 1 f147"/>
                        <a:gd name="f353" fmla="*/ f277 1 f146"/>
                        <a:gd name="f354" fmla="*/ f278 1 f147"/>
                        <a:gd name="f355" fmla="*/ f279 1 f146"/>
                        <a:gd name="f356" fmla="*/ f280 1 f147"/>
                        <a:gd name="f357" fmla="*/ f281 1 f146"/>
                        <a:gd name="f358" fmla="*/ f282 1 f147"/>
                        <a:gd name="f359" fmla="*/ f283 1 f146"/>
                        <a:gd name="f360" fmla="*/ f284 1 f147"/>
                        <a:gd name="f361" fmla="*/ f285 1 f146"/>
                        <a:gd name="f362" fmla="*/ f286 1 f147"/>
                        <a:gd name="f363" fmla="*/ f287 1 f146"/>
                        <a:gd name="f364" fmla="*/ f288 1 f147"/>
                        <a:gd name="f365" fmla="*/ f289 1 f146"/>
                        <a:gd name="f366" fmla="*/ f290 1 f147"/>
                        <a:gd name="f367" fmla="*/ f291 1 f146"/>
                        <a:gd name="f368" fmla="*/ f292 1 f147"/>
                        <a:gd name="f369" fmla="*/ f293 f137 1"/>
                        <a:gd name="f370" fmla="*/ f294 f137 1"/>
                        <a:gd name="f371" fmla="*/ f296 f138 1"/>
                        <a:gd name="f372" fmla="*/ f295 f138 1"/>
                        <a:gd name="f373" fmla="*/ f297 f137 1"/>
                        <a:gd name="f374" fmla="*/ f298 f138 1"/>
                        <a:gd name="f375" fmla="*/ f299 f137 1"/>
                        <a:gd name="f376" fmla="*/ f300 f138 1"/>
                        <a:gd name="f377" fmla="*/ f301 f137 1"/>
                        <a:gd name="f378" fmla="*/ f302 f138 1"/>
                        <a:gd name="f379" fmla="*/ f303 f137 1"/>
                        <a:gd name="f380" fmla="*/ f304 f138 1"/>
                        <a:gd name="f381" fmla="*/ f305 f137 1"/>
                        <a:gd name="f382" fmla="*/ f306 f138 1"/>
                        <a:gd name="f383" fmla="*/ f307 f137 1"/>
                        <a:gd name="f384" fmla="*/ f308 f138 1"/>
                        <a:gd name="f385" fmla="*/ f309 f137 1"/>
                        <a:gd name="f386" fmla="*/ f310 f138 1"/>
                        <a:gd name="f387" fmla="*/ f311 f137 1"/>
                        <a:gd name="f388" fmla="*/ f312 f138 1"/>
                        <a:gd name="f389" fmla="*/ f313 f137 1"/>
                        <a:gd name="f390" fmla="*/ f314 f138 1"/>
                        <a:gd name="f391" fmla="*/ f315 f138 1"/>
                        <a:gd name="f392" fmla="*/ f316 f137 1"/>
                        <a:gd name="f393" fmla="*/ f317 f138 1"/>
                        <a:gd name="f394" fmla="*/ f318 f137 1"/>
                        <a:gd name="f395" fmla="*/ f319 f137 1"/>
                        <a:gd name="f396" fmla="*/ f320 f138 1"/>
                        <a:gd name="f397" fmla="*/ f321 f137 1"/>
                        <a:gd name="f398" fmla="*/ f322 f138 1"/>
                        <a:gd name="f399" fmla="*/ f323 f137 1"/>
                        <a:gd name="f400" fmla="*/ f324 f138 1"/>
                        <a:gd name="f401" fmla="*/ f325 f137 1"/>
                        <a:gd name="f402" fmla="*/ f326 f138 1"/>
                        <a:gd name="f403" fmla="*/ f327 f137 1"/>
                        <a:gd name="f404" fmla="*/ f328 f138 1"/>
                        <a:gd name="f405" fmla="*/ f329 f137 1"/>
                        <a:gd name="f406" fmla="*/ f330 f138 1"/>
                        <a:gd name="f407" fmla="*/ f331 f137 1"/>
                        <a:gd name="f408" fmla="*/ f332 f138 1"/>
                        <a:gd name="f409" fmla="*/ f333 f137 1"/>
                        <a:gd name="f410" fmla="*/ f334 f138 1"/>
                        <a:gd name="f411" fmla="*/ f335 f137 1"/>
                        <a:gd name="f412" fmla="*/ f336 f138 1"/>
                        <a:gd name="f413" fmla="*/ f337 f137 1"/>
                        <a:gd name="f414" fmla="*/ f338 f138 1"/>
                        <a:gd name="f415" fmla="*/ f339 f137 1"/>
                        <a:gd name="f416" fmla="*/ f340 f138 1"/>
                        <a:gd name="f417" fmla="*/ f341 f137 1"/>
                        <a:gd name="f418" fmla="*/ f342 f138 1"/>
                        <a:gd name="f419" fmla="*/ f343 f137 1"/>
                        <a:gd name="f420" fmla="*/ f344 f138 1"/>
                        <a:gd name="f421" fmla="*/ f345 f137 1"/>
                        <a:gd name="f422" fmla="*/ f346 f138 1"/>
                        <a:gd name="f423" fmla="*/ f347 f137 1"/>
                        <a:gd name="f424" fmla="*/ f348 f138 1"/>
                        <a:gd name="f425" fmla="*/ f349 f137 1"/>
                        <a:gd name="f426" fmla="*/ f350 f138 1"/>
                        <a:gd name="f427" fmla="*/ f351 f137 1"/>
                        <a:gd name="f428" fmla="*/ f352 f138 1"/>
                        <a:gd name="f429" fmla="*/ f353 f137 1"/>
                        <a:gd name="f430" fmla="*/ f354 f138 1"/>
                        <a:gd name="f431" fmla="*/ f355 f137 1"/>
                        <a:gd name="f432" fmla="*/ f356 f138 1"/>
                        <a:gd name="f433" fmla="*/ f357 f137 1"/>
                        <a:gd name="f434" fmla="*/ f358 f138 1"/>
                        <a:gd name="f435" fmla="*/ f359 f137 1"/>
                        <a:gd name="f436" fmla="*/ f360 f138 1"/>
                        <a:gd name="f437" fmla="*/ f361 f137 1"/>
                        <a:gd name="f438" fmla="*/ f362 f138 1"/>
                        <a:gd name="f439" fmla="*/ f363 f137 1"/>
                        <a:gd name="f440" fmla="*/ f364 f138 1"/>
                        <a:gd name="f441" fmla="*/ f365 f137 1"/>
                        <a:gd name="f442" fmla="*/ f366 f138 1"/>
                        <a:gd name="f443" fmla="*/ f367 f137 1"/>
                        <a:gd name="f444" fmla="*/ f368 f138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20">
                          <a:pos x="f373" y="f374"/>
                        </a:cxn>
                        <a:cxn ang="f220">
                          <a:pos x="f375" y="f376"/>
                        </a:cxn>
                        <a:cxn ang="f220">
                          <a:pos x="f377" y="f378"/>
                        </a:cxn>
                        <a:cxn ang="f220">
                          <a:pos x="f379" y="f380"/>
                        </a:cxn>
                        <a:cxn ang="f220">
                          <a:pos x="f381" y="f382"/>
                        </a:cxn>
                        <a:cxn ang="f220">
                          <a:pos x="f383" y="f384"/>
                        </a:cxn>
                        <a:cxn ang="f220">
                          <a:pos x="f385" y="f386"/>
                        </a:cxn>
                        <a:cxn ang="f220">
                          <a:pos x="f387" y="f388"/>
                        </a:cxn>
                        <a:cxn ang="f220">
                          <a:pos x="f389" y="f390"/>
                        </a:cxn>
                        <a:cxn ang="f220">
                          <a:pos x="f373" y="f391"/>
                        </a:cxn>
                        <a:cxn ang="f220">
                          <a:pos x="f392" y="f393"/>
                        </a:cxn>
                        <a:cxn ang="f220">
                          <a:pos x="f394" y="f393"/>
                        </a:cxn>
                        <a:cxn ang="f220">
                          <a:pos x="f395" y="f396"/>
                        </a:cxn>
                        <a:cxn ang="f220">
                          <a:pos x="f397" y="f398"/>
                        </a:cxn>
                        <a:cxn ang="f220">
                          <a:pos x="f399" y="f400"/>
                        </a:cxn>
                        <a:cxn ang="f220">
                          <a:pos x="f401" y="f402"/>
                        </a:cxn>
                        <a:cxn ang="f220">
                          <a:pos x="f403" y="f404"/>
                        </a:cxn>
                        <a:cxn ang="f220">
                          <a:pos x="f405" y="f406"/>
                        </a:cxn>
                        <a:cxn ang="f220">
                          <a:pos x="f407" y="f408"/>
                        </a:cxn>
                        <a:cxn ang="f220">
                          <a:pos x="f409" y="f410"/>
                        </a:cxn>
                        <a:cxn ang="f220">
                          <a:pos x="f411" y="f412"/>
                        </a:cxn>
                        <a:cxn ang="f220">
                          <a:pos x="f413" y="f414"/>
                        </a:cxn>
                        <a:cxn ang="f220">
                          <a:pos x="f415" y="f416"/>
                        </a:cxn>
                        <a:cxn ang="f220">
                          <a:pos x="f417" y="f418"/>
                        </a:cxn>
                        <a:cxn ang="f220">
                          <a:pos x="f419" y="f420"/>
                        </a:cxn>
                        <a:cxn ang="f220">
                          <a:pos x="f421" y="f422"/>
                        </a:cxn>
                        <a:cxn ang="f220">
                          <a:pos x="f423" y="f424"/>
                        </a:cxn>
                        <a:cxn ang="f220">
                          <a:pos x="f425" y="f426"/>
                        </a:cxn>
                        <a:cxn ang="f220">
                          <a:pos x="f427" y="f428"/>
                        </a:cxn>
                        <a:cxn ang="f220">
                          <a:pos x="f429" y="f430"/>
                        </a:cxn>
                        <a:cxn ang="f220">
                          <a:pos x="f431" y="f432"/>
                        </a:cxn>
                        <a:cxn ang="f220">
                          <a:pos x="f433" y="f434"/>
                        </a:cxn>
                        <a:cxn ang="f220">
                          <a:pos x="f435" y="f436"/>
                        </a:cxn>
                        <a:cxn ang="f220">
                          <a:pos x="f437" y="f438"/>
                        </a:cxn>
                        <a:cxn ang="f220">
                          <a:pos x="f439" y="f440"/>
                        </a:cxn>
                        <a:cxn ang="f220">
                          <a:pos x="f441" y="f442"/>
                        </a:cxn>
                        <a:cxn ang="f220">
                          <a:pos x="f443" y="f444"/>
                        </a:cxn>
                      </a:cxnLst>
                      <a:rect l="f369" t="f372" r="f370" b="f371"/>
                      <a:pathLst>
                        <a:path w="724" h="2540">
                          <a:moveTo>
                            <a:pt x="f8" y="f5"/>
                          </a:moveTo>
                          <a:lnTo>
                            <a:pt x="f6" y="f5"/>
                          </a:lnTo>
                          <a:lnTo>
                            <a:pt x="f6" y="f9"/>
                          </a:lnTo>
                          <a:lnTo>
                            <a:pt x="f10" y="f11"/>
                          </a:lnTo>
                          <a:lnTo>
                            <a:pt x="f12" y="f9"/>
                          </a:lnTo>
                          <a:lnTo>
                            <a:pt x="f13" y="f14"/>
                          </a:lnTo>
                          <a:lnTo>
                            <a:pt x="f15" y="f16"/>
                          </a:lnTo>
                          <a:lnTo>
                            <a:pt x="f17" y="f18"/>
                          </a:lnTo>
                          <a:lnTo>
                            <a:pt x="f19" y="f20"/>
                          </a:lnTo>
                          <a:lnTo>
                            <a:pt x="f21" y="f22"/>
                          </a:lnTo>
                          <a:lnTo>
                            <a:pt x="f23" y="f24"/>
                          </a:lnTo>
                          <a:lnTo>
                            <a:pt x="f25" y="f26"/>
                          </a:lnTo>
                          <a:lnTo>
                            <a:pt x="f27" y="f28"/>
                          </a:lnTo>
                          <a:lnTo>
                            <a:pt x="f29" y="f30"/>
                          </a:lnTo>
                          <a:lnTo>
                            <a:pt x="f31" y="f32"/>
                          </a:lnTo>
                          <a:lnTo>
                            <a:pt x="f33" y="f34"/>
                          </a:lnTo>
                          <a:lnTo>
                            <a:pt x="f35" y="f36"/>
                          </a:lnTo>
                          <a:lnTo>
                            <a:pt x="f37" y="f38"/>
                          </a:lnTo>
                          <a:lnTo>
                            <a:pt x="f39" y="f38"/>
                          </a:lnTo>
                          <a:lnTo>
                            <a:pt x="f6" y="f40"/>
                          </a:lnTo>
                          <a:lnTo>
                            <a:pt x="f6" y="f7"/>
                          </a:lnTo>
                          <a:lnTo>
                            <a:pt x="f41" y="f7"/>
                          </a:lnTo>
                          <a:lnTo>
                            <a:pt x="f10" y="f42"/>
                          </a:lnTo>
                          <a:lnTo>
                            <a:pt x="f43" y="f7"/>
                          </a:lnTo>
                          <a:lnTo>
                            <a:pt x="f44" y="f45"/>
                          </a:lnTo>
                          <a:lnTo>
                            <a:pt x="f46" y="f47"/>
                          </a:lnTo>
                          <a:lnTo>
                            <a:pt x="f48" y="f49"/>
                          </a:lnTo>
                          <a:lnTo>
                            <a:pt x="f50" y="f51"/>
                          </a:lnTo>
                          <a:lnTo>
                            <a:pt x="f52" y="f53"/>
                          </a:lnTo>
                          <a:lnTo>
                            <a:pt x="f54" y="f55"/>
                          </a:lnTo>
                          <a:lnTo>
                            <a:pt x="f56" y="f57"/>
                          </a:lnTo>
                          <a:lnTo>
                            <a:pt x="f58" y="f59"/>
                          </a:lnTo>
                          <a:lnTo>
                            <a:pt x="f60" y="f61"/>
                          </a:lnTo>
                          <a:lnTo>
                            <a:pt x="f62" y="f63"/>
                          </a:lnTo>
                          <a:lnTo>
                            <a:pt x="f64" y="f65"/>
                          </a:lnTo>
                          <a:lnTo>
                            <a:pt x="f66" y="f67"/>
                          </a:lnTo>
                          <a:lnTo>
                            <a:pt x="f68" y="f69"/>
                          </a:lnTo>
                          <a:lnTo>
                            <a:pt x="f70" y="f71"/>
                          </a:lnTo>
                          <a:lnTo>
                            <a:pt x="f70" y="f72"/>
                          </a:lnTo>
                          <a:lnTo>
                            <a:pt x="f73" y="f74"/>
                          </a:lnTo>
                          <a:lnTo>
                            <a:pt x="f75" y="f76"/>
                          </a:lnTo>
                          <a:lnTo>
                            <a:pt x="f77" y="f78"/>
                          </a:lnTo>
                          <a:lnTo>
                            <a:pt x="f79" y="f80"/>
                          </a:lnTo>
                          <a:lnTo>
                            <a:pt x="f81" y="f82"/>
                          </a:lnTo>
                          <a:lnTo>
                            <a:pt x="f83" y="f84"/>
                          </a:lnTo>
                          <a:lnTo>
                            <a:pt x="f85" y="f86"/>
                          </a:lnTo>
                          <a:lnTo>
                            <a:pt x="f87" y="f88"/>
                          </a:lnTo>
                          <a:lnTo>
                            <a:pt x="f89" y="f90"/>
                          </a:lnTo>
                          <a:lnTo>
                            <a:pt x="f91" y="f92"/>
                          </a:lnTo>
                          <a:lnTo>
                            <a:pt x="f93" y="f94"/>
                          </a:lnTo>
                          <a:lnTo>
                            <a:pt x="f95" y="f96"/>
                          </a:lnTo>
                          <a:lnTo>
                            <a:pt x="f97" y="f98"/>
                          </a:lnTo>
                          <a:lnTo>
                            <a:pt x="f99" y="f100"/>
                          </a:lnTo>
                          <a:lnTo>
                            <a:pt x="f101" y="f35"/>
                          </a:lnTo>
                          <a:lnTo>
                            <a:pt x="f102" y="f103"/>
                          </a:lnTo>
                          <a:lnTo>
                            <a:pt x="f104" y="f105"/>
                          </a:lnTo>
                          <a:lnTo>
                            <a:pt x="f106" y="f107"/>
                          </a:lnTo>
                          <a:lnTo>
                            <a:pt x="f108" y="f109"/>
                          </a:lnTo>
                          <a:lnTo>
                            <a:pt x="f110" y="f111"/>
                          </a:lnTo>
                          <a:lnTo>
                            <a:pt x="f112" y="f113"/>
                          </a:lnTo>
                          <a:lnTo>
                            <a:pt x="f114" y="f115"/>
                          </a:lnTo>
                          <a:lnTo>
                            <a:pt x="f116" y="f117"/>
                          </a:lnTo>
                          <a:lnTo>
                            <a:pt x="f118" y="f119"/>
                          </a:lnTo>
                          <a:lnTo>
                            <a:pt x="f120" y="f121"/>
                          </a:lnTo>
                          <a:lnTo>
                            <a:pt x="f122" y="f123"/>
                          </a:lnTo>
                          <a:lnTo>
                            <a:pt x="f124" y="f125"/>
                          </a:lnTo>
                          <a:lnTo>
                            <a:pt x="f126" y="f127"/>
                          </a:lnTo>
                          <a:lnTo>
                            <a:pt x="f128" y="f122"/>
                          </a:lnTo>
                          <a:lnTo>
                            <a:pt x="f129" y="f130"/>
                          </a:lnTo>
                          <a:lnTo>
                            <a:pt x="f131" y="f132"/>
                          </a:lnTo>
                          <a:lnTo>
                            <a:pt x="f5" y="f133"/>
                          </a:lnTo>
                          <a:lnTo>
                            <a:pt x="f5" y="f134"/>
                          </a:lnTo>
                          <a:lnTo>
                            <a:pt x="f135" y="f129"/>
                          </a:lnTo>
                          <a:lnTo>
                            <a:pt x="f8" y="f129"/>
                          </a:lnTo>
                          <a:lnTo>
                            <a:pt x="f8" y="f5"/>
                          </a:lnTo>
                          <a:close/>
                        </a:path>
                      </a:pathLst>
                    </a:custGeom>
                    <a:solidFill>
                      <a:srgbClr val="FDB62D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1" name="Freeform 148"/>
                    <p:cNvSpPr/>
                    <p:nvPr/>
                  </p:nvSpPr>
                  <p:spPr>
                    <a:xfrm rot="5400013">
                      <a:off x="7036" y="457123"/>
                      <a:ext cx="237332" cy="221394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360"/>
                        <a:gd name="f3" fmla="val 180"/>
                        <a:gd name="f4" fmla="val w"/>
                        <a:gd name="f5" fmla="val h"/>
                        <a:gd name="f6" fmla="val 0"/>
                        <a:gd name="f7" fmla="val 529"/>
                        <a:gd name="f8" fmla="val 655"/>
                        <a:gd name="f9" fmla="val 264"/>
                        <a:gd name="f10" fmla="val 144"/>
                        <a:gd name="f11" fmla="val 238"/>
                        <a:gd name="f12" fmla="val 149"/>
                        <a:gd name="f13" fmla="val 213"/>
                        <a:gd name="f14" fmla="val 160"/>
                        <a:gd name="f15" fmla="val 192"/>
                        <a:gd name="f16" fmla="val 175"/>
                        <a:gd name="f17" fmla="val 174"/>
                        <a:gd name="f18" fmla="val 195"/>
                        <a:gd name="f19" fmla="val 161"/>
                        <a:gd name="f20" fmla="val 219"/>
                        <a:gd name="f21" fmla="val 154"/>
                        <a:gd name="f22" fmla="val 245"/>
                        <a:gd name="f23" fmla="val 152"/>
                        <a:gd name="f24" fmla="val 272"/>
                        <a:gd name="f25" fmla="val 157"/>
                        <a:gd name="f26" fmla="val 301"/>
                        <a:gd name="f27" fmla="val 166"/>
                        <a:gd name="f28" fmla="val 326"/>
                        <a:gd name="f29" fmla="val 182"/>
                        <a:gd name="f30" fmla="val 348"/>
                        <a:gd name="f31" fmla="val 201"/>
                        <a:gd name="f32" fmla="val 367"/>
                        <a:gd name="f33" fmla="val 224"/>
                        <a:gd name="f34" fmla="val 380"/>
                        <a:gd name="f35" fmla="val 250"/>
                        <a:gd name="f36" fmla="val 388"/>
                        <a:gd name="f37" fmla="val 277"/>
                        <a:gd name="f38" fmla="val 389"/>
                        <a:gd name="f39" fmla="val 304"/>
                        <a:gd name="f40" fmla="val 385"/>
                        <a:gd name="f41" fmla="val 328"/>
                        <a:gd name="f42" fmla="val 374"/>
                        <a:gd name="f43" fmla="val 351"/>
                        <a:gd name="f44" fmla="val 359"/>
                        <a:gd name="f45" fmla="val 368"/>
                        <a:gd name="f46" fmla="val 338"/>
                        <a:gd name="f47" fmla="val 381"/>
                        <a:gd name="f48" fmla="val 316"/>
                        <a:gd name="f49" fmla="val 289"/>
                        <a:gd name="f50" fmla="val 390"/>
                        <a:gd name="f51" fmla="val 261"/>
                        <a:gd name="f52" fmla="val 386"/>
                        <a:gd name="f53" fmla="val 233"/>
                        <a:gd name="f54" fmla="val 376"/>
                        <a:gd name="f55" fmla="val 207"/>
                        <a:gd name="f56" fmla="val 186"/>
                        <a:gd name="f57" fmla="val 340"/>
                        <a:gd name="f58" fmla="val 168"/>
                        <a:gd name="f59" fmla="val 318"/>
                        <a:gd name="f60" fmla="val 155"/>
                        <a:gd name="f61" fmla="val 293"/>
                        <a:gd name="f62" fmla="val 147"/>
                        <a:gd name="f63" fmla="val 9"/>
                        <a:gd name="f64" fmla="val 72"/>
                        <a:gd name="f65" fmla="val 26"/>
                        <a:gd name="f66" fmla="val 135"/>
                        <a:gd name="f67" fmla="val 45"/>
                        <a:gd name="f68" fmla="val 196"/>
                        <a:gd name="f69" fmla="val 56"/>
                        <a:gd name="f70" fmla="val 259"/>
                        <a:gd name="f71" fmla="val 62"/>
                        <a:gd name="f72" fmla="val 321"/>
                        <a:gd name="f73" fmla="val 60"/>
                        <a:gd name="f74" fmla="val 382"/>
                        <a:gd name="f75" fmla="val 55"/>
                        <a:gd name="f76" fmla="val 442"/>
                        <a:gd name="f77" fmla="val 46"/>
                        <a:gd name="f78" fmla="val 504"/>
                        <a:gd name="f79" fmla="val 31"/>
                        <a:gd name="f80" fmla="val 24"/>
                        <a:gd name="f81" fmla="val 79"/>
                        <a:gd name="f82" fmla="val 526"/>
                        <a:gd name="f83" fmla="val 145"/>
                        <a:gd name="f84" fmla="val 522"/>
                        <a:gd name="f85" fmla="val 209"/>
                        <a:gd name="f86" fmla="val 516"/>
                        <a:gd name="f87" fmla="val 270"/>
                        <a:gd name="f88" fmla="val 507"/>
                        <a:gd name="f89" fmla="val 327"/>
                        <a:gd name="f90" fmla="val 496"/>
                        <a:gd name="f91" fmla="val 483"/>
                        <a:gd name="f92" fmla="val 431"/>
                        <a:gd name="f93" fmla="val 467"/>
                        <a:gd name="f94" fmla="val 477"/>
                        <a:gd name="f95" fmla="val 449"/>
                        <a:gd name="f96" fmla="val 517"/>
                        <a:gd name="f97" fmla="val 428"/>
                        <a:gd name="f98" fmla="val 554"/>
                        <a:gd name="f99" fmla="val 404"/>
                        <a:gd name="f100" fmla="val 585"/>
                        <a:gd name="f101" fmla="val 377"/>
                        <a:gd name="f102" fmla="val 610"/>
                        <a:gd name="f103" fmla="val 631"/>
                        <a:gd name="f104" fmla="val 317"/>
                        <a:gd name="f105" fmla="val 645"/>
                        <a:gd name="f106" fmla="val 281"/>
                        <a:gd name="f107" fmla="val 652"/>
                        <a:gd name="f108" fmla="val 212"/>
                        <a:gd name="f109" fmla="val 644"/>
                        <a:gd name="f110" fmla="val 181"/>
                        <a:gd name="f111" fmla="val 153"/>
                        <a:gd name="f112" fmla="val 613"/>
                        <a:gd name="f113" fmla="val 127"/>
                        <a:gd name="f114" fmla="val 588"/>
                        <a:gd name="f115" fmla="val 105"/>
                        <a:gd name="f116" fmla="val 560"/>
                        <a:gd name="f117" fmla="val 84"/>
                        <a:gd name="f118" fmla="val 67"/>
                        <a:gd name="f119" fmla="val 490"/>
                        <a:gd name="f120" fmla="val 51"/>
                        <a:gd name="f121" fmla="val 38"/>
                        <a:gd name="f122" fmla="val 405"/>
                        <a:gd name="f123" fmla="val 356"/>
                        <a:gd name="f124" fmla="val 17"/>
                        <a:gd name="f125" fmla="val 306"/>
                        <a:gd name="f126" fmla="val 10"/>
                        <a:gd name="f127" fmla="val 254"/>
                        <a:gd name="f128" fmla="val 5"/>
                        <a:gd name="f129" fmla="val 199"/>
                        <a:gd name="f130" fmla="val 1"/>
                        <a:gd name="f131" fmla="val 143"/>
                        <a:gd name="f132" fmla="val 25"/>
                        <a:gd name="f133" fmla="val 4"/>
                        <a:gd name="f134" fmla="+- 0 0 -90"/>
                        <a:gd name="f135" fmla="*/ f4 1 529"/>
                        <a:gd name="f136" fmla="*/ f5 1 655"/>
                        <a:gd name="f137" fmla="val f6"/>
                        <a:gd name="f138" fmla="val f7"/>
                        <a:gd name="f139" fmla="val f8"/>
                        <a:gd name="f140" fmla="*/ f134 f0 1"/>
                        <a:gd name="f141" fmla="+- f139 0 f137"/>
                        <a:gd name="f142" fmla="+- f138 0 f137"/>
                        <a:gd name="f143" fmla="*/ f140 1 f3"/>
                        <a:gd name="f144" fmla="*/ f142 1 529"/>
                        <a:gd name="f145" fmla="*/ f141 1 655"/>
                        <a:gd name="f146" fmla="*/ 238 f142 1"/>
                        <a:gd name="f147" fmla="*/ 149 f141 1"/>
                        <a:gd name="f148" fmla="*/ 192 f142 1"/>
                        <a:gd name="f149" fmla="*/ 175 f141 1"/>
                        <a:gd name="f150" fmla="*/ 161 f142 1"/>
                        <a:gd name="f151" fmla="*/ 219 f141 1"/>
                        <a:gd name="f152" fmla="*/ 152 f142 1"/>
                        <a:gd name="f153" fmla="*/ 272 f141 1"/>
                        <a:gd name="f154" fmla="*/ 166 f142 1"/>
                        <a:gd name="f155" fmla="*/ 326 f141 1"/>
                        <a:gd name="f156" fmla="*/ 201 f142 1"/>
                        <a:gd name="f157" fmla="*/ 367 f141 1"/>
                        <a:gd name="f158" fmla="*/ 250 f142 1"/>
                        <a:gd name="f159" fmla="*/ 388 f141 1"/>
                        <a:gd name="f160" fmla="*/ 304 f142 1"/>
                        <a:gd name="f161" fmla="*/ 385 f141 1"/>
                        <a:gd name="f162" fmla="*/ 351 f142 1"/>
                        <a:gd name="f163" fmla="*/ 359 f141 1"/>
                        <a:gd name="f164" fmla="*/ 381 f142 1"/>
                        <a:gd name="f165" fmla="*/ 316 f141 1"/>
                        <a:gd name="f166" fmla="*/ 390 f142 1"/>
                        <a:gd name="f167" fmla="*/ 261 f141 1"/>
                        <a:gd name="f168" fmla="*/ 376 f142 1"/>
                        <a:gd name="f169" fmla="*/ 207 f141 1"/>
                        <a:gd name="f170" fmla="*/ 340 f142 1"/>
                        <a:gd name="f171" fmla="*/ 168 f141 1"/>
                        <a:gd name="f172" fmla="*/ 293 f142 1"/>
                        <a:gd name="f173" fmla="*/ 147 f141 1"/>
                        <a:gd name="f174" fmla="*/ 9 f142 1"/>
                        <a:gd name="f175" fmla="*/ 0 f141 1"/>
                        <a:gd name="f176" fmla="*/ 135 f142 1"/>
                        <a:gd name="f177" fmla="*/ 45 f141 1"/>
                        <a:gd name="f178" fmla="*/ 259 f142 1"/>
                        <a:gd name="f179" fmla="*/ 62 f141 1"/>
                        <a:gd name="f180" fmla="*/ 382 f142 1"/>
                        <a:gd name="f181" fmla="*/ 55 f141 1"/>
                        <a:gd name="f182" fmla="*/ 504 f142 1"/>
                        <a:gd name="f183" fmla="*/ 31 f141 1"/>
                        <a:gd name="f184" fmla="*/ 529 f142 1"/>
                        <a:gd name="f185" fmla="*/ 79 f141 1"/>
                        <a:gd name="f186" fmla="*/ 522 f142 1"/>
                        <a:gd name="f187" fmla="*/ 209 f141 1"/>
                        <a:gd name="f188" fmla="*/ 507 f142 1"/>
                        <a:gd name="f189" fmla="*/ 327 f141 1"/>
                        <a:gd name="f190" fmla="*/ 483 f142 1"/>
                        <a:gd name="f191" fmla="*/ 431 f141 1"/>
                        <a:gd name="f192" fmla="*/ 449 f142 1"/>
                        <a:gd name="f193" fmla="*/ 517 f141 1"/>
                        <a:gd name="f194" fmla="*/ 404 f142 1"/>
                        <a:gd name="f195" fmla="*/ 585 f141 1"/>
                        <a:gd name="f196" fmla="*/ 348 f142 1"/>
                        <a:gd name="f197" fmla="*/ 631 f141 1"/>
                        <a:gd name="f198" fmla="*/ 281 f142 1"/>
                        <a:gd name="f199" fmla="*/ 655 f141 1"/>
                        <a:gd name="f200" fmla="*/ 212 f142 1"/>
                        <a:gd name="f201" fmla="*/ 644 f141 1"/>
                        <a:gd name="f202" fmla="*/ 153 f142 1"/>
                        <a:gd name="f203" fmla="*/ 613 f141 1"/>
                        <a:gd name="f204" fmla="*/ 105 f142 1"/>
                        <a:gd name="f205" fmla="*/ 560 f141 1"/>
                        <a:gd name="f206" fmla="*/ 67 f142 1"/>
                        <a:gd name="f207" fmla="*/ 490 f141 1"/>
                        <a:gd name="f208" fmla="*/ 38 f142 1"/>
                        <a:gd name="f209" fmla="*/ 405 f141 1"/>
                        <a:gd name="f210" fmla="*/ 17 f142 1"/>
                        <a:gd name="f211" fmla="*/ 306 f141 1"/>
                        <a:gd name="f212" fmla="*/ 5 f142 1"/>
                        <a:gd name="f213" fmla="*/ 199 f141 1"/>
                        <a:gd name="f214" fmla="*/ 0 f142 1"/>
                        <a:gd name="f215" fmla="*/ 84 f141 1"/>
                        <a:gd name="f216" fmla="*/ 1 f142 1"/>
                        <a:gd name="f217" fmla="*/ 4 f141 1"/>
                        <a:gd name="f218" fmla="+- f143 0 f1"/>
                        <a:gd name="f219" fmla="*/ f146 1 529"/>
                        <a:gd name="f220" fmla="*/ f147 1 655"/>
                        <a:gd name="f221" fmla="*/ f148 1 529"/>
                        <a:gd name="f222" fmla="*/ f149 1 655"/>
                        <a:gd name="f223" fmla="*/ f150 1 529"/>
                        <a:gd name="f224" fmla="*/ f151 1 655"/>
                        <a:gd name="f225" fmla="*/ f152 1 529"/>
                        <a:gd name="f226" fmla="*/ f153 1 655"/>
                        <a:gd name="f227" fmla="*/ f154 1 529"/>
                        <a:gd name="f228" fmla="*/ f155 1 655"/>
                        <a:gd name="f229" fmla="*/ f156 1 529"/>
                        <a:gd name="f230" fmla="*/ f157 1 655"/>
                        <a:gd name="f231" fmla="*/ f158 1 529"/>
                        <a:gd name="f232" fmla="*/ f159 1 655"/>
                        <a:gd name="f233" fmla="*/ f160 1 529"/>
                        <a:gd name="f234" fmla="*/ f161 1 655"/>
                        <a:gd name="f235" fmla="*/ f162 1 529"/>
                        <a:gd name="f236" fmla="*/ f163 1 655"/>
                        <a:gd name="f237" fmla="*/ f164 1 529"/>
                        <a:gd name="f238" fmla="*/ f165 1 655"/>
                        <a:gd name="f239" fmla="*/ f166 1 529"/>
                        <a:gd name="f240" fmla="*/ f167 1 655"/>
                        <a:gd name="f241" fmla="*/ f168 1 529"/>
                        <a:gd name="f242" fmla="*/ f169 1 655"/>
                        <a:gd name="f243" fmla="*/ f170 1 529"/>
                        <a:gd name="f244" fmla="*/ f171 1 655"/>
                        <a:gd name="f245" fmla="*/ f172 1 529"/>
                        <a:gd name="f246" fmla="*/ f173 1 655"/>
                        <a:gd name="f247" fmla="*/ f174 1 529"/>
                        <a:gd name="f248" fmla="*/ f175 1 655"/>
                        <a:gd name="f249" fmla="*/ f176 1 529"/>
                        <a:gd name="f250" fmla="*/ f177 1 655"/>
                        <a:gd name="f251" fmla="*/ f178 1 529"/>
                        <a:gd name="f252" fmla="*/ f179 1 655"/>
                        <a:gd name="f253" fmla="*/ f180 1 529"/>
                        <a:gd name="f254" fmla="*/ f181 1 655"/>
                        <a:gd name="f255" fmla="*/ f182 1 529"/>
                        <a:gd name="f256" fmla="*/ f183 1 655"/>
                        <a:gd name="f257" fmla="*/ f184 1 529"/>
                        <a:gd name="f258" fmla="*/ f185 1 655"/>
                        <a:gd name="f259" fmla="*/ f186 1 529"/>
                        <a:gd name="f260" fmla="*/ f187 1 655"/>
                        <a:gd name="f261" fmla="*/ f188 1 529"/>
                        <a:gd name="f262" fmla="*/ f189 1 655"/>
                        <a:gd name="f263" fmla="*/ f190 1 529"/>
                        <a:gd name="f264" fmla="*/ f191 1 655"/>
                        <a:gd name="f265" fmla="*/ f192 1 529"/>
                        <a:gd name="f266" fmla="*/ f193 1 655"/>
                        <a:gd name="f267" fmla="*/ f194 1 529"/>
                        <a:gd name="f268" fmla="*/ f195 1 655"/>
                        <a:gd name="f269" fmla="*/ f196 1 529"/>
                        <a:gd name="f270" fmla="*/ f197 1 655"/>
                        <a:gd name="f271" fmla="*/ f198 1 529"/>
                        <a:gd name="f272" fmla="*/ f199 1 655"/>
                        <a:gd name="f273" fmla="*/ f200 1 529"/>
                        <a:gd name="f274" fmla="*/ f201 1 655"/>
                        <a:gd name="f275" fmla="*/ f202 1 529"/>
                        <a:gd name="f276" fmla="*/ f203 1 655"/>
                        <a:gd name="f277" fmla="*/ f204 1 529"/>
                        <a:gd name="f278" fmla="*/ f205 1 655"/>
                        <a:gd name="f279" fmla="*/ f206 1 529"/>
                        <a:gd name="f280" fmla="*/ f207 1 655"/>
                        <a:gd name="f281" fmla="*/ f208 1 529"/>
                        <a:gd name="f282" fmla="*/ f209 1 655"/>
                        <a:gd name="f283" fmla="*/ f210 1 529"/>
                        <a:gd name="f284" fmla="*/ f211 1 655"/>
                        <a:gd name="f285" fmla="*/ f212 1 529"/>
                        <a:gd name="f286" fmla="*/ f213 1 655"/>
                        <a:gd name="f287" fmla="*/ f214 1 529"/>
                        <a:gd name="f288" fmla="*/ f215 1 655"/>
                        <a:gd name="f289" fmla="*/ f216 1 529"/>
                        <a:gd name="f290" fmla="*/ f217 1 655"/>
                        <a:gd name="f291" fmla="*/ 0 1 f144"/>
                        <a:gd name="f292" fmla="*/ f138 1 f144"/>
                        <a:gd name="f293" fmla="*/ 0 1 f145"/>
                        <a:gd name="f294" fmla="*/ f139 1 f145"/>
                        <a:gd name="f295" fmla="*/ f219 1 f144"/>
                        <a:gd name="f296" fmla="*/ f220 1 f145"/>
                        <a:gd name="f297" fmla="*/ f221 1 f144"/>
                        <a:gd name="f298" fmla="*/ f222 1 f145"/>
                        <a:gd name="f299" fmla="*/ f223 1 f144"/>
                        <a:gd name="f300" fmla="*/ f224 1 f145"/>
                        <a:gd name="f301" fmla="*/ f225 1 f144"/>
                        <a:gd name="f302" fmla="*/ f226 1 f145"/>
                        <a:gd name="f303" fmla="*/ f227 1 f144"/>
                        <a:gd name="f304" fmla="*/ f228 1 f145"/>
                        <a:gd name="f305" fmla="*/ f229 1 f144"/>
                        <a:gd name="f306" fmla="*/ f230 1 f145"/>
                        <a:gd name="f307" fmla="*/ f231 1 f144"/>
                        <a:gd name="f308" fmla="*/ f232 1 f145"/>
                        <a:gd name="f309" fmla="*/ f233 1 f144"/>
                        <a:gd name="f310" fmla="*/ f234 1 f145"/>
                        <a:gd name="f311" fmla="*/ f235 1 f144"/>
                        <a:gd name="f312" fmla="*/ f236 1 f145"/>
                        <a:gd name="f313" fmla="*/ f237 1 f144"/>
                        <a:gd name="f314" fmla="*/ f238 1 f145"/>
                        <a:gd name="f315" fmla="*/ f239 1 f144"/>
                        <a:gd name="f316" fmla="*/ f240 1 f145"/>
                        <a:gd name="f317" fmla="*/ f241 1 f144"/>
                        <a:gd name="f318" fmla="*/ f242 1 f145"/>
                        <a:gd name="f319" fmla="*/ f243 1 f144"/>
                        <a:gd name="f320" fmla="*/ f244 1 f145"/>
                        <a:gd name="f321" fmla="*/ f245 1 f144"/>
                        <a:gd name="f322" fmla="*/ f246 1 f145"/>
                        <a:gd name="f323" fmla="*/ f247 1 f144"/>
                        <a:gd name="f324" fmla="*/ f248 1 f145"/>
                        <a:gd name="f325" fmla="*/ f249 1 f144"/>
                        <a:gd name="f326" fmla="*/ f250 1 f145"/>
                        <a:gd name="f327" fmla="*/ f251 1 f144"/>
                        <a:gd name="f328" fmla="*/ f252 1 f145"/>
                        <a:gd name="f329" fmla="*/ f253 1 f144"/>
                        <a:gd name="f330" fmla="*/ f254 1 f145"/>
                        <a:gd name="f331" fmla="*/ f255 1 f144"/>
                        <a:gd name="f332" fmla="*/ f256 1 f145"/>
                        <a:gd name="f333" fmla="*/ f257 1 f144"/>
                        <a:gd name="f334" fmla="*/ f258 1 f145"/>
                        <a:gd name="f335" fmla="*/ f259 1 f144"/>
                        <a:gd name="f336" fmla="*/ f260 1 f145"/>
                        <a:gd name="f337" fmla="*/ f261 1 f144"/>
                        <a:gd name="f338" fmla="*/ f262 1 f145"/>
                        <a:gd name="f339" fmla="*/ f263 1 f144"/>
                        <a:gd name="f340" fmla="*/ f264 1 f145"/>
                        <a:gd name="f341" fmla="*/ f265 1 f144"/>
                        <a:gd name="f342" fmla="*/ f266 1 f145"/>
                        <a:gd name="f343" fmla="*/ f267 1 f144"/>
                        <a:gd name="f344" fmla="*/ f268 1 f145"/>
                        <a:gd name="f345" fmla="*/ f269 1 f144"/>
                        <a:gd name="f346" fmla="*/ f270 1 f145"/>
                        <a:gd name="f347" fmla="*/ f271 1 f144"/>
                        <a:gd name="f348" fmla="*/ f272 1 f145"/>
                        <a:gd name="f349" fmla="*/ f273 1 f144"/>
                        <a:gd name="f350" fmla="*/ f274 1 f145"/>
                        <a:gd name="f351" fmla="*/ f275 1 f144"/>
                        <a:gd name="f352" fmla="*/ f276 1 f145"/>
                        <a:gd name="f353" fmla="*/ f277 1 f144"/>
                        <a:gd name="f354" fmla="*/ f278 1 f145"/>
                        <a:gd name="f355" fmla="*/ f279 1 f144"/>
                        <a:gd name="f356" fmla="*/ f280 1 f145"/>
                        <a:gd name="f357" fmla="*/ f281 1 f144"/>
                        <a:gd name="f358" fmla="*/ f282 1 f145"/>
                        <a:gd name="f359" fmla="*/ f283 1 f144"/>
                        <a:gd name="f360" fmla="*/ f284 1 f145"/>
                        <a:gd name="f361" fmla="*/ f285 1 f144"/>
                        <a:gd name="f362" fmla="*/ f286 1 f145"/>
                        <a:gd name="f363" fmla="*/ f287 1 f144"/>
                        <a:gd name="f364" fmla="*/ f288 1 f145"/>
                        <a:gd name="f365" fmla="*/ f289 1 f144"/>
                        <a:gd name="f366" fmla="*/ f290 1 f145"/>
                        <a:gd name="f367" fmla="*/ f291 f135 1"/>
                        <a:gd name="f368" fmla="*/ f292 f135 1"/>
                        <a:gd name="f369" fmla="*/ f294 f136 1"/>
                        <a:gd name="f370" fmla="*/ f293 f136 1"/>
                        <a:gd name="f371" fmla="*/ f295 f135 1"/>
                        <a:gd name="f372" fmla="*/ f296 f136 1"/>
                        <a:gd name="f373" fmla="*/ f297 f135 1"/>
                        <a:gd name="f374" fmla="*/ f298 f136 1"/>
                        <a:gd name="f375" fmla="*/ f299 f135 1"/>
                        <a:gd name="f376" fmla="*/ f300 f136 1"/>
                        <a:gd name="f377" fmla="*/ f301 f135 1"/>
                        <a:gd name="f378" fmla="*/ f302 f136 1"/>
                        <a:gd name="f379" fmla="*/ f303 f135 1"/>
                        <a:gd name="f380" fmla="*/ f304 f136 1"/>
                        <a:gd name="f381" fmla="*/ f305 f135 1"/>
                        <a:gd name="f382" fmla="*/ f306 f136 1"/>
                        <a:gd name="f383" fmla="*/ f307 f135 1"/>
                        <a:gd name="f384" fmla="*/ f308 f136 1"/>
                        <a:gd name="f385" fmla="*/ f309 f135 1"/>
                        <a:gd name="f386" fmla="*/ f310 f136 1"/>
                        <a:gd name="f387" fmla="*/ f311 f135 1"/>
                        <a:gd name="f388" fmla="*/ f312 f136 1"/>
                        <a:gd name="f389" fmla="*/ f313 f135 1"/>
                        <a:gd name="f390" fmla="*/ f314 f136 1"/>
                        <a:gd name="f391" fmla="*/ f315 f135 1"/>
                        <a:gd name="f392" fmla="*/ f316 f136 1"/>
                        <a:gd name="f393" fmla="*/ f317 f135 1"/>
                        <a:gd name="f394" fmla="*/ f318 f136 1"/>
                        <a:gd name="f395" fmla="*/ f319 f135 1"/>
                        <a:gd name="f396" fmla="*/ f320 f136 1"/>
                        <a:gd name="f397" fmla="*/ f321 f135 1"/>
                        <a:gd name="f398" fmla="*/ f322 f136 1"/>
                        <a:gd name="f399" fmla="*/ f323 f135 1"/>
                        <a:gd name="f400" fmla="*/ f324 f136 1"/>
                        <a:gd name="f401" fmla="*/ f325 f135 1"/>
                        <a:gd name="f402" fmla="*/ f326 f136 1"/>
                        <a:gd name="f403" fmla="*/ f327 f135 1"/>
                        <a:gd name="f404" fmla="*/ f328 f136 1"/>
                        <a:gd name="f405" fmla="*/ f329 f135 1"/>
                        <a:gd name="f406" fmla="*/ f330 f136 1"/>
                        <a:gd name="f407" fmla="*/ f331 f135 1"/>
                        <a:gd name="f408" fmla="*/ f332 f136 1"/>
                        <a:gd name="f409" fmla="*/ f333 f135 1"/>
                        <a:gd name="f410" fmla="*/ f334 f136 1"/>
                        <a:gd name="f411" fmla="*/ f335 f135 1"/>
                        <a:gd name="f412" fmla="*/ f336 f136 1"/>
                        <a:gd name="f413" fmla="*/ f337 f135 1"/>
                        <a:gd name="f414" fmla="*/ f338 f136 1"/>
                        <a:gd name="f415" fmla="*/ f339 f135 1"/>
                        <a:gd name="f416" fmla="*/ f340 f136 1"/>
                        <a:gd name="f417" fmla="*/ f341 f135 1"/>
                        <a:gd name="f418" fmla="*/ f342 f136 1"/>
                        <a:gd name="f419" fmla="*/ f343 f135 1"/>
                        <a:gd name="f420" fmla="*/ f344 f136 1"/>
                        <a:gd name="f421" fmla="*/ f345 f135 1"/>
                        <a:gd name="f422" fmla="*/ f346 f136 1"/>
                        <a:gd name="f423" fmla="*/ f347 f135 1"/>
                        <a:gd name="f424" fmla="*/ f348 f136 1"/>
                        <a:gd name="f425" fmla="*/ f349 f135 1"/>
                        <a:gd name="f426" fmla="*/ f350 f136 1"/>
                        <a:gd name="f427" fmla="*/ f351 f135 1"/>
                        <a:gd name="f428" fmla="*/ f352 f136 1"/>
                        <a:gd name="f429" fmla="*/ f353 f135 1"/>
                        <a:gd name="f430" fmla="*/ f354 f136 1"/>
                        <a:gd name="f431" fmla="*/ f355 f135 1"/>
                        <a:gd name="f432" fmla="*/ f356 f136 1"/>
                        <a:gd name="f433" fmla="*/ f357 f135 1"/>
                        <a:gd name="f434" fmla="*/ f358 f136 1"/>
                        <a:gd name="f435" fmla="*/ f359 f135 1"/>
                        <a:gd name="f436" fmla="*/ f360 f136 1"/>
                        <a:gd name="f437" fmla="*/ f361 f135 1"/>
                        <a:gd name="f438" fmla="*/ f362 f136 1"/>
                        <a:gd name="f439" fmla="*/ f363 f135 1"/>
                        <a:gd name="f440" fmla="*/ f364 f136 1"/>
                        <a:gd name="f441" fmla="*/ f365 f135 1"/>
                        <a:gd name="f442" fmla="*/ f366 f136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18">
                          <a:pos x="f371" y="f372"/>
                        </a:cxn>
                        <a:cxn ang="f218">
                          <a:pos x="f373" y="f374"/>
                        </a:cxn>
                        <a:cxn ang="f218">
                          <a:pos x="f375" y="f376"/>
                        </a:cxn>
                        <a:cxn ang="f218">
                          <a:pos x="f377" y="f378"/>
                        </a:cxn>
                        <a:cxn ang="f218">
                          <a:pos x="f379" y="f380"/>
                        </a:cxn>
                        <a:cxn ang="f218">
                          <a:pos x="f381" y="f382"/>
                        </a:cxn>
                        <a:cxn ang="f218">
                          <a:pos x="f383" y="f384"/>
                        </a:cxn>
                        <a:cxn ang="f218">
                          <a:pos x="f385" y="f386"/>
                        </a:cxn>
                        <a:cxn ang="f218">
                          <a:pos x="f387" y="f388"/>
                        </a:cxn>
                        <a:cxn ang="f218">
                          <a:pos x="f389" y="f390"/>
                        </a:cxn>
                        <a:cxn ang="f218">
                          <a:pos x="f391" y="f392"/>
                        </a:cxn>
                        <a:cxn ang="f218">
                          <a:pos x="f393" y="f394"/>
                        </a:cxn>
                        <a:cxn ang="f218">
                          <a:pos x="f395" y="f396"/>
                        </a:cxn>
                        <a:cxn ang="f218">
                          <a:pos x="f397" y="f398"/>
                        </a:cxn>
                        <a:cxn ang="f218">
                          <a:pos x="f399" y="f400"/>
                        </a:cxn>
                        <a:cxn ang="f218">
                          <a:pos x="f401" y="f402"/>
                        </a:cxn>
                        <a:cxn ang="f218">
                          <a:pos x="f403" y="f404"/>
                        </a:cxn>
                        <a:cxn ang="f218">
                          <a:pos x="f405" y="f406"/>
                        </a:cxn>
                        <a:cxn ang="f218">
                          <a:pos x="f407" y="f408"/>
                        </a:cxn>
                        <a:cxn ang="f218">
                          <a:pos x="f409" y="f410"/>
                        </a:cxn>
                        <a:cxn ang="f218">
                          <a:pos x="f411" y="f412"/>
                        </a:cxn>
                        <a:cxn ang="f218">
                          <a:pos x="f413" y="f414"/>
                        </a:cxn>
                        <a:cxn ang="f218">
                          <a:pos x="f415" y="f416"/>
                        </a:cxn>
                        <a:cxn ang="f218">
                          <a:pos x="f417" y="f418"/>
                        </a:cxn>
                        <a:cxn ang="f218">
                          <a:pos x="f419" y="f420"/>
                        </a:cxn>
                        <a:cxn ang="f218">
                          <a:pos x="f421" y="f422"/>
                        </a:cxn>
                        <a:cxn ang="f218">
                          <a:pos x="f423" y="f424"/>
                        </a:cxn>
                        <a:cxn ang="f218">
                          <a:pos x="f425" y="f426"/>
                        </a:cxn>
                        <a:cxn ang="f218">
                          <a:pos x="f427" y="f428"/>
                        </a:cxn>
                        <a:cxn ang="f218">
                          <a:pos x="f429" y="f430"/>
                        </a:cxn>
                        <a:cxn ang="f218">
                          <a:pos x="f431" y="f432"/>
                        </a:cxn>
                        <a:cxn ang="f218">
                          <a:pos x="f433" y="f434"/>
                        </a:cxn>
                        <a:cxn ang="f218">
                          <a:pos x="f435" y="f436"/>
                        </a:cxn>
                        <a:cxn ang="f218">
                          <a:pos x="f437" y="f438"/>
                        </a:cxn>
                        <a:cxn ang="f218">
                          <a:pos x="f439" y="f440"/>
                        </a:cxn>
                        <a:cxn ang="f218">
                          <a:pos x="f441" y="f442"/>
                        </a:cxn>
                      </a:cxnLst>
                      <a:rect l="f367" t="f370" r="f368" b="f369"/>
                      <a:pathLst>
                        <a:path w="529" h="655">
                          <a:moveTo>
                            <a:pt x="f9" y="f10"/>
                          </a:moveTo>
                          <a:lnTo>
                            <a:pt x="f11" y="f12"/>
                          </a:lnTo>
                          <a:lnTo>
                            <a:pt x="f13" y="f14"/>
                          </a:lnTo>
                          <a:lnTo>
                            <a:pt x="f15" y="f16"/>
                          </a:lnTo>
                          <a:lnTo>
                            <a:pt x="f17" y="f18"/>
                          </a:lnTo>
                          <a:lnTo>
                            <a:pt x="f19" y="f20"/>
                          </a:lnTo>
                          <a:lnTo>
                            <a:pt x="f21" y="f22"/>
                          </a:lnTo>
                          <a:lnTo>
                            <a:pt x="f23" y="f24"/>
                          </a:lnTo>
                          <a:lnTo>
                            <a:pt x="f25" y="f26"/>
                          </a:lnTo>
                          <a:lnTo>
                            <a:pt x="f27" y="f28"/>
                          </a:lnTo>
                          <a:lnTo>
                            <a:pt x="f29" y="f30"/>
                          </a:lnTo>
                          <a:lnTo>
                            <a:pt x="f31" y="f32"/>
                          </a:lnTo>
                          <a:lnTo>
                            <a:pt x="f33" y="f34"/>
                          </a:lnTo>
                          <a:lnTo>
                            <a:pt x="f35" y="f36"/>
                          </a:lnTo>
                          <a:lnTo>
                            <a:pt x="f37" y="f38"/>
                          </a:lnTo>
                          <a:lnTo>
                            <a:pt x="f39" y="f40"/>
                          </a:lnTo>
                          <a:lnTo>
                            <a:pt x="f41" y="f42"/>
                          </a:lnTo>
                          <a:lnTo>
                            <a:pt x="f43" y="f44"/>
                          </a:lnTo>
                          <a:lnTo>
                            <a:pt x="f45" y="f46"/>
                          </a:lnTo>
                          <a:lnTo>
                            <a:pt x="f47" y="f48"/>
                          </a:lnTo>
                          <a:lnTo>
                            <a:pt x="f38" y="f49"/>
                          </a:lnTo>
                          <a:lnTo>
                            <a:pt x="f50" y="f51"/>
                          </a:lnTo>
                          <a:lnTo>
                            <a:pt x="f52" y="f53"/>
                          </a:lnTo>
                          <a:lnTo>
                            <a:pt x="f54" y="f55"/>
                          </a:lnTo>
                          <a:lnTo>
                            <a:pt x="f2" y="f56"/>
                          </a:lnTo>
                          <a:lnTo>
                            <a:pt x="f57" y="f58"/>
                          </a:lnTo>
                          <a:lnTo>
                            <a:pt x="f59" y="f60"/>
                          </a:lnTo>
                          <a:lnTo>
                            <a:pt x="f61" y="f62"/>
                          </a:lnTo>
                          <a:lnTo>
                            <a:pt x="f9" y="f10"/>
                          </a:lnTo>
                          <a:close/>
                          <a:moveTo>
                            <a:pt x="f63" y="f6"/>
                          </a:moveTo>
                          <a:lnTo>
                            <a:pt x="f64" y="f65"/>
                          </a:lnTo>
                          <a:lnTo>
                            <a:pt x="f66" y="f67"/>
                          </a:lnTo>
                          <a:lnTo>
                            <a:pt x="f68" y="f69"/>
                          </a:lnTo>
                          <a:lnTo>
                            <a:pt x="f70" y="f71"/>
                          </a:lnTo>
                          <a:lnTo>
                            <a:pt x="f72" y="f73"/>
                          </a:lnTo>
                          <a:lnTo>
                            <a:pt x="f74" y="f75"/>
                          </a:lnTo>
                          <a:lnTo>
                            <a:pt x="f76" y="f77"/>
                          </a:lnTo>
                          <a:lnTo>
                            <a:pt x="f78" y="f79"/>
                          </a:lnTo>
                          <a:lnTo>
                            <a:pt x="f7" y="f80"/>
                          </a:lnTo>
                          <a:lnTo>
                            <a:pt x="f7" y="f81"/>
                          </a:lnTo>
                          <a:lnTo>
                            <a:pt x="f82" y="f83"/>
                          </a:lnTo>
                          <a:lnTo>
                            <a:pt x="f84" y="f85"/>
                          </a:lnTo>
                          <a:lnTo>
                            <a:pt x="f86" y="f87"/>
                          </a:lnTo>
                          <a:lnTo>
                            <a:pt x="f88" y="f89"/>
                          </a:lnTo>
                          <a:lnTo>
                            <a:pt x="f90" y="f47"/>
                          </a:lnTo>
                          <a:lnTo>
                            <a:pt x="f91" y="f92"/>
                          </a:lnTo>
                          <a:lnTo>
                            <a:pt x="f93" y="f94"/>
                          </a:lnTo>
                          <a:lnTo>
                            <a:pt x="f95" y="f96"/>
                          </a:lnTo>
                          <a:lnTo>
                            <a:pt x="f97" y="f98"/>
                          </a:lnTo>
                          <a:lnTo>
                            <a:pt x="f99" y="f100"/>
                          </a:lnTo>
                          <a:lnTo>
                            <a:pt x="f101" y="f102"/>
                          </a:lnTo>
                          <a:lnTo>
                            <a:pt x="f30" y="f103"/>
                          </a:lnTo>
                          <a:lnTo>
                            <a:pt x="f104" y="f105"/>
                          </a:lnTo>
                          <a:lnTo>
                            <a:pt x="f106" y="f8"/>
                          </a:lnTo>
                          <a:lnTo>
                            <a:pt x="f22" y="f107"/>
                          </a:lnTo>
                          <a:lnTo>
                            <a:pt x="f108" y="f109"/>
                          </a:lnTo>
                          <a:lnTo>
                            <a:pt x="f110" y="f103"/>
                          </a:lnTo>
                          <a:lnTo>
                            <a:pt x="f111" y="f112"/>
                          </a:lnTo>
                          <a:lnTo>
                            <a:pt x="f113" y="f114"/>
                          </a:lnTo>
                          <a:lnTo>
                            <a:pt x="f115" y="f116"/>
                          </a:lnTo>
                          <a:lnTo>
                            <a:pt x="f117" y="f82"/>
                          </a:lnTo>
                          <a:lnTo>
                            <a:pt x="f118" y="f119"/>
                          </a:lnTo>
                          <a:lnTo>
                            <a:pt x="f120" y="f95"/>
                          </a:lnTo>
                          <a:lnTo>
                            <a:pt x="f121" y="f122"/>
                          </a:lnTo>
                          <a:lnTo>
                            <a:pt x="f65" y="f123"/>
                          </a:lnTo>
                          <a:lnTo>
                            <a:pt x="f124" y="f125"/>
                          </a:lnTo>
                          <a:lnTo>
                            <a:pt x="f126" y="f127"/>
                          </a:lnTo>
                          <a:lnTo>
                            <a:pt x="f128" y="f129"/>
                          </a:lnTo>
                          <a:lnTo>
                            <a:pt x="f130" y="f131"/>
                          </a:lnTo>
                          <a:lnTo>
                            <a:pt x="f6" y="f117"/>
                          </a:lnTo>
                          <a:lnTo>
                            <a:pt x="f6" y="f132"/>
                          </a:lnTo>
                          <a:lnTo>
                            <a:pt x="f130" y="f133"/>
                          </a:lnTo>
                          <a:lnTo>
                            <a:pt x="f63" y="f6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2" name="Freeform 149"/>
                    <p:cNvSpPr/>
                    <p:nvPr/>
                  </p:nvSpPr>
                  <p:spPr>
                    <a:xfrm rot="5400013">
                      <a:off x="62892" y="401275"/>
                      <a:ext cx="125620" cy="221394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280"/>
                        <a:gd name="f7" fmla="val 655"/>
                        <a:gd name="f8" fmla="val 9"/>
                        <a:gd name="f9" fmla="val 72"/>
                        <a:gd name="f10" fmla="val 26"/>
                        <a:gd name="f11" fmla="val 135"/>
                        <a:gd name="f12" fmla="val 45"/>
                        <a:gd name="f13" fmla="val 196"/>
                        <a:gd name="f14" fmla="val 56"/>
                        <a:gd name="f15" fmla="val 259"/>
                        <a:gd name="f16" fmla="val 62"/>
                        <a:gd name="f17" fmla="val 145"/>
                        <a:gd name="f18" fmla="val 264"/>
                        <a:gd name="f19" fmla="val 144"/>
                        <a:gd name="f20" fmla="val 238"/>
                        <a:gd name="f21" fmla="val 149"/>
                        <a:gd name="f22" fmla="val 213"/>
                        <a:gd name="f23" fmla="val 160"/>
                        <a:gd name="f24" fmla="val 192"/>
                        <a:gd name="f25" fmla="val 175"/>
                        <a:gd name="f26" fmla="val 174"/>
                        <a:gd name="f27" fmla="val 195"/>
                        <a:gd name="f28" fmla="val 161"/>
                        <a:gd name="f29" fmla="val 219"/>
                        <a:gd name="f30" fmla="val 154"/>
                        <a:gd name="f31" fmla="val 245"/>
                        <a:gd name="f32" fmla="val 152"/>
                        <a:gd name="f33" fmla="val 272"/>
                        <a:gd name="f34" fmla="val 157"/>
                        <a:gd name="f35" fmla="val 301"/>
                        <a:gd name="f36" fmla="val 166"/>
                        <a:gd name="f37" fmla="val 326"/>
                        <a:gd name="f38" fmla="val 182"/>
                        <a:gd name="f39" fmla="val 348"/>
                        <a:gd name="f40" fmla="val 201"/>
                        <a:gd name="f41" fmla="val 367"/>
                        <a:gd name="f42" fmla="val 224"/>
                        <a:gd name="f43" fmla="val 380"/>
                        <a:gd name="f44" fmla="val 250"/>
                        <a:gd name="f45" fmla="val 388"/>
                        <a:gd name="f46" fmla="val 277"/>
                        <a:gd name="f47" fmla="val 389"/>
                        <a:gd name="f48" fmla="val 262"/>
                        <a:gd name="f49" fmla="val 226"/>
                        <a:gd name="f50" fmla="val 649"/>
                        <a:gd name="f51" fmla="val 194"/>
                        <a:gd name="f52" fmla="val 638"/>
                        <a:gd name="f53" fmla="val 164"/>
                        <a:gd name="f54" fmla="val 621"/>
                        <a:gd name="f55" fmla="val 136"/>
                        <a:gd name="f56" fmla="val 598"/>
                        <a:gd name="f57" fmla="val 111"/>
                        <a:gd name="f58" fmla="val 569"/>
                        <a:gd name="f59" fmla="val 90"/>
                        <a:gd name="f60" fmla="val 537"/>
                        <a:gd name="f61" fmla="val 71"/>
                        <a:gd name="f62" fmla="val 500"/>
                        <a:gd name="f63" fmla="val 55"/>
                        <a:gd name="f64" fmla="val 460"/>
                        <a:gd name="f65" fmla="val 40"/>
                        <a:gd name="f66" fmla="val 415"/>
                        <a:gd name="f67" fmla="val 29"/>
                        <a:gd name="f68" fmla="val 18"/>
                        <a:gd name="f69" fmla="val 316"/>
                        <a:gd name="f70" fmla="val 12"/>
                        <a:gd name="f71" fmla="val 5"/>
                        <a:gd name="f72" fmla="val 206"/>
                        <a:gd name="f73" fmla="val 2"/>
                        <a:gd name="f74" fmla="val 148"/>
                        <a:gd name="f75" fmla="val 88"/>
                        <a:gd name="f76" fmla="val 25"/>
                        <a:gd name="f77" fmla="val 1"/>
                        <a:gd name="f78" fmla="val 4"/>
                        <a:gd name="f79" fmla="+- 0 0 -90"/>
                        <a:gd name="f80" fmla="*/ f3 1 280"/>
                        <a:gd name="f81" fmla="*/ f4 1 655"/>
                        <a:gd name="f82" fmla="val f5"/>
                        <a:gd name="f83" fmla="val f6"/>
                        <a:gd name="f84" fmla="val f7"/>
                        <a:gd name="f85" fmla="*/ f79 f0 1"/>
                        <a:gd name="f86" fmla="+- f84 0 f82"/>
                        <a:gd name="f87" fmla="+- f83 0 f82"/>
                        <a:gd name="f88" fmla="*/ f85 1 f2"/>
                        <a:gd name="f89" fmla="*/ f87 1 280"/>
                        <a:gd name="f90" fmla="*/ f86 1 655"/>
                        <a:gd name="f91" fmla="*/ 9 f87 1"/>
                        <a:gd name="f92" fmla="*/ 0 f86 1"/>
                        <a:gd name="f93" fmla="*/ 72 f87 1"/>
                        <a:gd name="f94" fmla="*/ 26 f86 1"/>
                        <a:gd name="f95" fmla="*/ 135 f87 1"/>
                        <a:gd name="f96" fmla="*/ 45 f86 1"/>
                        <a:gd name="f97" fmla="*/ 196 f87 1"/>
                        <a:gd name="f98" fmla="*/ 56 f86 1"/>
                        <a:gd name="f99" fmla="*/ 259 f87 1"/>
                        <a:gd name="f100" fmla="*/ 62 f86 1"/>
                        <a:gd name="f101" fmla="*/ 280 f87 1"/>
                        <a:gd name="f102" fmla="*/ 145 f86 1"/>
                        <a:gd name="f103" fmla="*/ 264 f87 1"/>
                        <a:gd name="f104" fmla="*/ 144 f86 1"/>
                        <a:gd name="f105" fmla="*/ 238 f87 1"/>
                        <a:gd name="f106" fmla="*/ 149 f86 1"/>
                        <a:gd name="f107" fmla="*/ 213 f87 1"/>
                        <a:gd name="f108" fmla="*/ 160 f86 1"/>
                        <a:gd name="f109" fmla="*/ 192 f87 1"/>
                        <a:gd name="f110" fmla="*/ 175 f86 1"/>
                        <a:gd name="f111" fmla="*/ 174 f87 1"/>
                        <a:gd name="f112" fmla="*/ 195 f86 1"/>
                        <a:gd name="f113" fmla="*/ 161 f87 1"/>
                        <a:gd name="f114" fmla="*/ 219 f86 1"/>
                        <a:gd name="f115" fmla="*/ 154 f87 1"/>
                        <a:gd name="f116" fmla="*/ 245 f86 1"/>
                        <a:gd name="f117" fmla="*/ 152 f87 1"/>
                        <a:gd name="f118" fmla="*/ 272 f86 1"/>
                        <a:gd name="f119" fmla="*/ 157 f87 1"/>
                        <a:gd name="f120" fmla="*/ 301 f86 1"/>
                        <a:gd name="f121" fmla="*/ 166 f87 1"/>
                        <a:gd name="f122" fmla="*/ 326 f86 1"/>
                        <a:gd name="f123" fmla="*/ 182 f87 1"/>
                        <a:gd name="f124" fmla="*/ 348 f86 1"/>
                        <a:gd name="f125" fmla="*/ 201 f87 1"/>
                        <a:gd name="f126" fmla="*/ 367 f86 1"/>
                        <a:gd name="f127" fmla="*/ 224 f87 1"/>
                        <a:gd name="f128" fmla="*/ 380 f86 1"/>
                        <a:gd name="f129" fmla="*/ 250 f87 1"/>
                        <a:gd name="f130" fmla="*/ 388 f86 1"/>
                        <a:gd name="f131" fmla="*/ 277 f87 1"/>
                        <a:gd name="f132" fmla="*/ 389 f86 1"/>
                        <a:gd name="f133" fmla="*/ 655 f86 1"/>
                        <a:gd name="f134" fmla="*/ 262 f87 1"/>
                        <a:gd name="f135" fmla="*/ 226 f87 1"/>
                        <a:gd name="f136" fmla="*/ 649 f86 1"/>
                        <a:gd name="f137" fmla="*/ 194 f87 1"/>
                        <a:gd name="f138" fmla="*/ 638 f86 1"/>
                        <a:gd name="f139" fmla="*/ 164 f87 1"/>
                        <a:gd name="f140" fmla="*/ 621 f86 1"/>
                        <a:gd name="f141" fmla="*/ 136 f87 1"/>
                        <a:gd name="f142" fmla="*/ 598 f86 1"/>
                        <a:gd name="f143" fmla="*/ 111 f87 1"/>
                        <a:gd name="f144" fmla="*/ 569 f86 1"/>
                        <a:gd name="f145" fmla="*/ 90 f87 1"/>
                        <a:gd name="f146" fmla="*/ 537 f86 1"/>
                        <a:gd name="f147" fmla="*/ 71 f87 1"/>
                        <a:gd name="f148" fmla="*/ 500 f86 1"/>
                        <a:gd name="f149" fmla="*/ 55 f87 1"/>
                        <a:gd name="f150" fmla="*/ 460 f86 1"/>
                        <a:gd name="f151" fmla="*/ 40 f87 1"/>
                        <a:gd name="f152" fmla="*/ 415 f86 1"/>
                        <a:gd name="f153" fmla="*/ 29 f87 1"/>
                        <a:gd name="f154" fmla="*/ 18 f87 1"/>
                        <a:gd name="f155" fmla="*/ 316 f86 1"/>
                        <a:gd name="f156" fmla="*/ 12 f87 1"/>
                        <a:gd name="f157" fmla="*/ 262 f86 1"/>
                        <a:gd name="f158" fmla="*/ 5 f87 1"/>
                        <a:gd name="f159" fmla="*/ 206 f86 1"/>
                        <a:gd name="f160" fmla="*/ 2 f87 1"/>
                        <a:gd name="f161" fmla="*/ 148 f86 1"/>
                        <a:gd name="f162" fmla="*/ 0 f87 1"/>
                        <a:gd name="f163" fmla="*/ 88 f86 1"/>
                        <a:gd name="f164" fmla="*/ 25 f86 1"/>
                        <a:gd name="f165" fmla="*/ 1 f87 1"/>
                        <a:gd name="f166" fmla="*/ 4 f86 1"/>
                        <a:gd name="f167" fmla="+- f88 0 f1"/>
                        <a:gd name="f168" fmla="*/ f91 1 280"/>
                        <a:gd name="f169" fmla="*/ f92 1 655"/>
                        <a:gd name="f170" fmla="*/ f93 1 280"/>
                        <a:gd name="f171" fmla="*/ f94 1 655"/>
                        <a:gd name="f172" fmla="*/ f95 1 280"/>
                        <a:gd name="f173" fmla="*/ f96 1 655"/>
                        <a:gd name="f174" fmla="*/ f97 1 280"/>
                        <a:gd name="f175" fmla="*/ f98 1 655"/>
                        <a:gd name="f176" fmla="*/ f99 1 280"/>
                        <a:gd name="f177" fmla="*/ f100 1 655"/>
                        <a:gd name="f178" fmla="*/ f101 1 280"/>
                        <a:gd name="f179" fmla="*/ f102 1 655"/>
                        <a:gd name="f180" fmla="*/ f103 1 280"/>
                        <a:gd name="f181" fmla="*/ f104 1 655"/>
                        <a:gd name="f182" fmla="*/ f105 1 280"/>
                        <a:gd name="f183" fmla="*/ f106 1 655"/>
                        <a:gd name="f184" fmla="*/ f107 1 280"/>
                        <a:gd name="f185" fmla="*/ f108 1 655"/>
                        <a:gd name="f186" fmla="*/ f109 1 280"/>
                        <a:gd name="f187" fmla="*/ f110 1 655"/>
                        <a:gd name="f188" fmla="*/ f111 1 280"/>
                        <a:gd name="f189" fmla="*/ f112 1 655"/>
                        <a:gd name="f190" fmla="*/ f113 1 280"/>
                        <a:gd name="f191" fmla="*/ f114 1 655"/>
                        <a:gd name="f192" fmla="*/ f115 1 280"/>
                        <a:gd name="f193" fmla="*/ f116 1 655"/>
                        <a:gd name="f194" fmla="*/ f117 1 280"/>
                        <a:gd name="f195" fmla="*/ f118 1 655"/>
                        <a:gd name="f196" fmla="*/ f119 1 280"/>
                        <a:gd name="f197" fmla="*/ f120 1 655"/>
                        <a:gd name="f198" fmla="*/ f121 1 280"/>
                        <a:gd name="f199" fmla="*/ f122 1 655"/>
                        <a:gd name="f200" fmla="*/ f123 1 280"/>
                        <a:gd name="f201" fmla="*/ f124 1 655"/>
                        <a:gd name="f202" fmla="*/ f125 1 280"/>
                        <a:gd name="f203" fmla="*/ f126 1 655"/>
                        <a:gd name="f204" fmla="*/ f127 1 280"/>
                        <a:gd name="f205" fmla="*/ f128 1 655"/>
                        <a:gd name="f206" fmla="*/ f129 1 280"/>
                        <a:gd name="f207" fmla="*/ f130 1 655"/>
                        <a:gd name="f208" fmla="*/ f131 1 280"/>
                        <a:gd name="f209" fmla="*/ f132 1 655"/>
                        <a:gd name="f210" fmla="*/ f133 1 655"/>
                        <a:gd name="f211" fmla="*/ f134 1 280"/>
                        <a:gd name="f212" fmla="*/ f135 1 280"/>
                        <a:gd name="f213" fmla="*/ f136 1 655"/>
                        <a:gd name="f214" fmla="*/ f137 1 280"/>
                        <a:gd name="f215" fmla="*/ f138 1 655"/>
                        <a:gd name="f216" fmla="*/ f139 1 280"/>
                        <a:gd name="f217" fmla="*/ f140 1 655"/>
                        <a:gd name="f218" fmla="*/ f141 1 280"/>
                        <a:gd name="f219" fmla="*/ f142 1 655"/>
                        <a:gd name="f220" fmla="*/ f143 1 280"/>
                        <a:gd name="f221" fmla="*/ f144 1 655"/>
                        <a:gd name="f222" fmla="*/ f145 1 280"/>
                        <a:gd name="f223" fmla="*/ f146 1 655"/>
                        <a:gd name="f224" fmla="*/ f147 1 280"/>
                        <a:gd name="f225" fmla="*/ f148 1 655"/>
                        <a:gd name="f226" fmla="*/ f149 1 280"/>
                        <a:gd name="f227" fmla="*/ f150 1 655"/>
                        <a:gd name="f228" fmla="*/ f151 1 280"/>
                        <a:gd name="f229" fmla="*/ f152 1 655"/>
                        <a:gd name="f230" fmla="*/ f153 1 280"/>
                        <a:gd name="f231" fmla="*/ f154 1 280"/>
                        <a:gd name="f232" fmla="*/ f155 1 655"/>
                        <a:gd name="f233" fmla="*/ f156 1 280"/>
                        <a:gd name="f234" fmla="*/ f157 1 655"/>
                        <a:gd name="f235" fmla="*/ f158 1 280"/>
                        <a:gd name="f236" fmla="*/ f159 1 655"/>
                        <a:gd name="f237" fmla="*/ f160 1 280"/>
                        <a:gd name="f238" fmla="*/ f161 1 655"/>
                        <a:gd name="f239" fmla="*/ f162 1 280"/>
                        <a:gd name="f240" fmla="*/ f163 1 655"/>
                        <a:gd name="f241" fmla="*/ f164 1 655"/>
                        <a:gd name="f242" fmla="*/ f165 1 280"/>
                        <a:gd name="f243" fmla="*/ f166 1 655"/>
                        <a:gd name="f244" fmla="*/ 0 1 f89"/>
                        <a:gd name="f245" fmla="*/ f83 1 f89"/>
                        <a:gd name="f246" fmla="*/ 0 1 f90"/>
                        <a:gd name="f247" fmla="*/ f84 1 f90"/>
                        <a:gd name="f248" fmla="*/ f168 1 f89"/>
                        <a:gd name="f249" fmla="*/ f169 1 f90"/>
                        <a:gd name="f250" fmla="*/ f170 1 f89"/>
                        <a:gd name="f251" fmla="*/ f171 1 f90"/>
                        <a:gd name="f252" fmla="*/ f172 1 f89"/>
                        <a:gd name="f253" fmla="*/ f173 1 f90"/>
                        <a:gd name="f254" fmla="*/ f174 1 f89"/>
                        <a:gd name="f255" fmla="*/ f175 1 f90"/>
                        <a:gd name="f256" fmla="*/ f176 1 f89"/>
                        <a:gd name="f257" fmla="*/ f177 1 f90"/>
                        <a:gd name="f258" fmla="*/ f178 1 f89"/>
                        <a:gd name="f259" fmla="*/ f179 1 f90"/>
                        <a:gd name="f260" fmla="*/ f180 1 f89"/>
                        <a:gd name="f261" fmla="*/ f181 1 f90"/>
                        <a:gd name="f262" fmla="*/ f182 1 f89"/>
                        <a:gd name="f263" fmla="*/ f183 1 f90"/>
                        <a:gd name="f264" fmla="*/ f184 1 f89"/>
                        <a:gd name="f265" fmla="*/ f185 1 f90"/>
                        <a:gd name="f266" fmla="*/ f186 1 f89"/>
                        <a:gd name="f267" fmla="*/ f187 1 f90"/>
                        <a:gd name="f268" fmla="*/ f188 1 f89"/>
                        <a:gd name="f269" fmla="*/ f189 1 f90"/>
                        <a:gd name="f270" fmla="*/ f190 1 f89"/>
                        <a:gd name="f271" fmla="*/ f191 1 f90"/>
                        <a:gd name="f272" fmla="*/ f192 1 f89"/>
                        <a:gd name="f273" fmla="*/ f193 1 f90"/>
                        <a:gd name="f274" fmla="*/ f194 1 f89"/>
                        <a:gd name="f275" fmla="*/ f195 1 f90"/>
                        <a:gd name="f276" fmla="*/ f196 1 f89"/>
                        <a:gd name="f277" fmla="*/ f197 1 f90"/>
                        <a:gd name="f278" fmla="*/ f198 1 f89"/>
                        <a:gd name="f279" fmla="*/ f199 1 f90"/>
                        <a:gd name="f280" fmla="*/ f200 1 f89"/>
                        <a:gd name="f281" fmla="*/ f201 1 f90"/>
                        <a:gd name="f282" fmla="*/ f202 1 f89"/>
                        <a:gd name="f283" fmla="*/ f203 1 f90"/>
                        <a:gd name="f284" fmla="*/ f204 1 f89"/>
                        <a:gd name="f285" fmla="*/ f205 1 f90"/>
                        <a:gd name="f286" fmla="*/ f206 1 f89"/>
                        <a:gd name="f287" fmla="*/ f207 1 f90"/>
                        <a:gd name="f288" fmla="*/ f208 1 f89"/>
                        <a:gd name="f289" fmla="*/ f209 1 f90"/>
                        <a:gd name="f290" fmla="*/ f210 1 f90"/>
                        <a:gd name="f291" fmla="*/ f211 1 f89"/>
                        <a:gd name="f292" fmla="*/ f212 1 f89"/>
                        <a:gd name="f293" fmla="*/ f213 1 f90"/>
                        <a:gd name="f294" fmla="*/ f214 1 f89"/>
                        <a:gd name="f295" fmla="*/ f215 1 f90"/>
                        <a:gd name="f296" fmla="*/ f216 1 f89"/>
                        <a:gd name="f297" fmla="*/ f217 1 f90"/>
                        <a:gd name="f298" fmla="*/ f218 1 f89"/>
                        <a:gd name="f299" fmla="*/ f219 1 f90"/>
                        <a:gd name="f300" fmla="*/ f220 1 f89"/>
                        <a:gd name="f301" fmla="*/ f221 1 f90"/>
                        <a:gd name="f302" fmla="*/ f222 1 f89"/>
                        <a:gd name="f303" fmla="*/ f223 1 f90"/>
                        <a:gd name="f304" fmla="*/ f224 1 f89"/>
                        <a:gd name="f305" fmla="*/ f225 1 f90"/>
                        <a:gd name="f306" fmla="*/ f226 1 f89"/>
                        <a:gd name="f307" fmla="*/ f227 1 f90"/>
                        <a:gd name="f308" fmla="*/ f228 1 f89"/>
                        <a:gd name="f309" fmla="*/ f229 1 f90"/>
                        <a:gd name="f310" fmla="*/ f230 1 f89"/>
                        <a:gd name="f311" fmla="*/ f231 1 f89"/>
                        <a:gd name="f312" fmla="*/ f232 1 f90"/>
                        <a:gd name="f313" fmla="*/ f233 1 f89"/>
                        <a:gd name="f314" fmla="*/ f234 1 f90"/>
                        <a:gd name="f315" fmla="*/ f235 1 f89"/>
                        <a:gd name="f316" fmla="*/ f236 1 f90"/>
                        <a:gd name="f317" fmla="*/ f237 1 f89"/>
                        <a:gd name="f318" fmla="*/ f238 1 f90"/>
                        <a:gd name="f319" fmla="*/ f239 1 f89"/>
                        <a:gd name="f320" fmla="*/ f240 1 f90"/>
                        <a:gd name="f321" fmla="*/ f241 1 f90"/>
                        <a:gd name="f322" fmla="*/ f242 1 f89"/>
                        <a:gd name="f323" fmla="*/ f243 1 f90"/>
                        <a:gd name="f324" fmla="*/ f244 f80 1"/>
                        <a:gd name="f325" fmla="*/ f245 f80 1"/>
                        <a:gd name="f326" fmla="*/ f247 f81 1"/>
                        <a:gd name="f327" fmla="*/ f246 f81 1"/>
                        <a:gd name="f328" fmla="*/ f248 f80 1"/>
                        <a:gd name="f329" fmla="*/ f249 f81 1"/>
                        <a:gd name="f330" fmla="*/ f250 f80 1"/>
                        <a:gd name="f331" fmla="*/ f251 f81 1"/>
                        <a:gd name="f332" fmla="*/ f252 f80 1"/>
                        <a:gd name="f333" fmla="*/ f253 f81 1"/>
                        <a:gd name="f334" fmla="*/ f254 f80 1"/>
                        <a:gd name="f335" fmla="*/ f255 f81 1"/>
                        <a:gd name="f336" fmla="*/ f256 f80 1"/>
                        <a:gd name="f337" fmla="*/ f257 f81 1"/>
                        <a:gd name="f338" fmla="*/ f258 f80 1"/>
                        <a:gd name="f339" fmla="*/ f259 f81 1"/>
                        <a:gd name="f340" fmla="*/ f260 f80 1"/>
                        <a:gd name="f341" fmla="*/ f261 f81 1"/>
                        <a:gd name="f342" fmla="*/ f262 f80 1"/>
                        <a:gd name="f343" fmla="*/ f263 f81 1"/>
                        <a:gd name="f344" fmla="*/ f264 f80 1"/>
                        <a:gd name="f345" fmla="*/ f265 f81 1"/>
                        <a:gd name="f346" fmla="*/ f266 f80 1"/>
                        <a:gd name="f347" fmla="*/ f267 f81 1"/>
                        <a:gd name="f348" fmla="*/ f268 f80 1"/>
                        <a:gd name="f349" fmla="*/ f269 f81 1"/>
                        <a:gd name="f350" fmla="*/ f270 f80 1"/>
                        <a:gd name="f351" fmla="*/ f271 f81 1"/>
                        <a:gd name="f352" fmla="*/ f272 f80 1"/>
                        <a:gd name="f353" fmla="*/ f273 f81 1"/>
                        <a:gd name="f354" fmla="*/ f274 f80 1"/>
                        <a:gd name="f355" fmla="*/ f275 f81 1"/>
                        <a:gd name="f356" fmla="*/ f276 f80 1"/>
                        <a:gd name="f357" fmla="*/ f277 f81 1"/>
                        <a:gd name="f358" fmla="*/ f278 f80 1"/>
                        <a:gd name="f359" fmla="*/ f279 f81 1"/>
                        <a:gd name="f360" fmla="*/ f280 f80 1"/>
                        <a:gd name="f361" fmla="*/ f281 f81 1"/>
                        <a:gd name="f362" fmla="*/ f282 f80 1"/>
                        <a:gd name="f363" fmla="*/ f283 f81 1"/>
                        <a:gd name="f364" fmla="*/ f284 f80 1"/>
                        <a:gd name="f365" fmla="*/ f285 f81 1"/>
                        <a:gd name="f366" fmla="*/ f286 f80 1"/>
                        <a:gd name="f367" fmla="*/ f287 f81 1"/>
                        <a:gd name="f368" fmla="*/ f288 f80 1"/>
                        <a:gd name="f369" fmla="*/ f289 f81 1"/>
                        <a:gd name="f370" fmla="*/ f290 f81 1"/>
                        <a:gd name="f371" fmla="*/ f291 f80 1"/>
                        <a:gd name="f372" fmla="*/ f292 f80 1"/>
                        <a:gd name="f373" fmla="*/ f293 f81 1"/>
                        <a:gd name="f374" fmla="*/ f294 f80 1"/>
                        <a:gd name="f375" fmla="*/ f295 f81 1"/>
                        <a:gd name="f376" fmla="*/ f296 f80 1"/>
                        <a:gd name="f377" fmla="*/ f297 f81 1"/>
                        <a:gd name="f378" fmla="*/ f298 f80 1"/>
                        <a:gd name="f379" fmla="*/ f299 f81 1"/>
                        <a:gd name="f380" fmla="*/ f300 f80 1"/>
                        <a:gd name="f381" fmla="*/ f301 f81 1"/>
                        <a:gd name="f382" fmla="*/ f302 f80 1"/>
                        <a:gd name="f383" fmla="*/ f303 f81 1"/>
                        <a:gd name="f384" fmla="*/ f304 f80 1"/>
                        <a:gd name="f385" fmla="*/ f305 f81 1"/>
                        <a:gd name="f386" fmla="*/ f306 f80 1"/>
                        <a:gd name="f387" fmla="*/ f307 f81 1"/>
                        <a:gd name="f388" fmla="*/ f308 f80 1"/>
                        <a:gd name="f389" fmla="*/ f309 f81 1"/>
                        <a:gd name="f390" fmla="*/ f310 f80 1"/>
                        <a:gd name="f391" fmla="*/ f311 f80 1"/>
                        <a:gd name="f392" fmla="*/ f312 f81 1"/>
                        <a:gd name="f393" fmla="*/ f313 f80 1"/>
                        <a:gd name="f394" fmla="*/ f314 f81 1"/>
                        <a:gd name="f395" fmla="*/ f315 f80 1"/>
                        <a:gd name="f396" fmla="*/ f316 f81 1"/>
                        <a:gd name="f397" fmla="*/ f317 f80 1"/>
                        <a:gd name="f398" fmla="*/ f318 f81 1"/>
                        <a:gd name="f399" fmla="*/ f319 f80 1"/>
                        <a:gd name="f400" fmla="*/ f320 f81 1"/>
                        <a:gd name="f401" fmla="*/ f321 f81 1"/>
                        <a:gd name="f402" fmla="*/ f322 f80 1"/>
                        <a:gd name="f403" fmla="*/ f323 f81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167">
                          <a:pos x="f328" y="f329"/>
                        </a:cxn>
                        <a:cxn ang="f167">
                          <a:pos x="f330" y="f331"/>
                        </a:cxn>
                        <a:cxn ang="f167">
                          <a:pos x="f332" y="f333"/>
                        </a:cxn>
                        <a:cxn ang="f167">
                          <a:pos x="f334" y="f335"/>
                        </a:cxn>
                        <a:cxn ang="f167">
                          <a:pos x="f336" y="f337"/>
                        </a:cxn>
                        <a:cxn ang="f167">
                          <a:pos x="f338" y="f337"/>
                        </a:cxn>
                        <a:cxn ang="f167">
                          <a:pos x="f338" y="f339"/>
                        </a:cxn>
                        <a:cxn ang="f167">
                          <a:pos x="f340" y="f341"/>
                        </a:cxn>
                        <a:cxn ang="f167">
                          <a:pos x="f342" y="f343"/>
                        </a:cxn>
                        <a:cxn ang="f167">
                          <a:pos x="f344" y="f345"/>
                        </a:cxn>
                        <a:cxn ang="f167">
                          <a:pos x="f346" y="f347"/>
                        </a:cxn>
                        <a:cxn ang="f167">
                          <a:pos x="f348" y="f349"/>
                        </a:cxn>
                        <a:cxn ang="f167">
                          <a:pos x="f350" y="f351"/>
                        </a:cxn>
                        <a:cxn ang="f167">
                          <a:pos x="f352" y="f353"/>
                        </a:cxn>
                        <a:cxn ang="f167">
                          <a:pos x="f354" y="f355"/>
                        </a:cxn>
                        <a:cxn ang="f167">
                          <a:pos x="f356" y="f357"/>
                        </a:cxn>
                        <a:cxn ang="f167">
                          <a:pos x="f358" y="f359"/>
                        </a:cxn>
                        <a:cxn ang="f167">
                          <a:pos x="f360" y="f361"/>
                        </a:cxn>
                        <a:cxn ang="f167">
                          <a:pos x="f362" y="f363"/>
                        </a:cxn>
                        <a:cxn ang="f167">
                          <a:pos x="f364" y="f365"/>
                        </a:cxn>
                        <a:cxn ang="f167">
                          <a:pos x="f366" y="f367"/>
                        </a:cxn>
                        <a:cxn ang="f167">
                          <a:pos x="f368" y="f369"/>
                        </a:cxn>
                        <a:cxn ang="f167">
                          <a:pos x="f338" y="f369"/>
                        </a:cxn>
                        <a:cxn ang="f167">
                          <a:pos x="f338" y="f370"/>
                        </a:cxn>
                        <a:cxn ang="f167">
                          <a:pos x="f371" y="f370"/>
                        </a:cxn>
                        <a:cxn ang="f167">
                          <a:pos x="f372" y="f373"/>
                        </a:cxn>
                        <a:cxn ang="f167">
                          <a:pos x="f374" y="f375"/>
                        </a:cxn>
                        <a:cxn ang="f167">
                          <a:pos x="f376" y="f377"/>
                        </a:cxn>
                        <a:cxn ang="f167">
                          <a:pos x="f378" y="f379"/>
                        </a:cxn>
                        <a:cxn ang="f167">
                          <a:pos x="f380" y="f381"/>
                        </a:cxn>
                        <a:cxn ang="f167">
                          <a:pos x="f382" y="f383"/>
                        </a:cxn>
                        <a:cxn ang="f167">
                          <a:pos x="f384" y="f385"/>
                        </a:cxn>
                        <a:cxn ang="f167">
                          <a:pos x="f386" y="f387"/>
                        </a:cxn>
                        <a:cxn ang="f167">
                          <a:pos x="f388" y="f389"/>
                        </a:cxn>
                        <a:cxn ang="f167">
                          <a:pos x="f390" y="f363"/>
                        </a:cxn>
                        <a:cxn ang="f167">
                          <a:pos x="f391" y="f392"/>
                        </a:cxn>
                        <a:cxn ang="f167">
                          <a:pos x="f393" y="f394"/>
                        </a:cxn>
                        <a:cxn ang="f167">
                          <a:pos x="f395" y="f396"/>
                        </a:cxn>
                        <a:cxn ang="f167">
                          <a:pos x="f397" y="f398"/>
                        </a:cxn>
                        <a:cxn ang="f167">
                          <a:pos x="f399" y="f400"/>
                        </a:cxn>
                        <a:cxn ang="f167">
                          <a:pos x="f399" y="f401"/>
                        </a:cxn>
                        <a:cxn ang="f167">
                          <a:pos x="f402" y="f403"/>
                        </a:cxn>
                        <a:cxn ang="f167">
                          <a:pos x="f328" y="f329"/>
                        </a:cxn>
                      </a:cxnLst>
                      <a:rect l="f324" t="f327" r="f325" b="f326"/>
                      <a:pathLst>
                        <a:path w="280" h="655">
                          <a:moveTo>
                            <a:pt x="f8" y="f5"/>
                          </a:moveTo>
                          <a:lnTo>
                            <a:pt x="f9" y="f10"/>
                          </a:lnTo>
                          <a:lnTo>
                            <a:pt x="f11" y="f12"/>
                          </a:lnTo>
                          <a:lnTo>
                            <a:pt x="f13" y="f14"/>
                          </a:lnTo>
                          <a:lnTo>
                            <a:pt x="f15" y="f16"/>
                          </a:lnTo>
                          <a:lnTo>
                            <a:pt x="f6" y="f16"/>
                          </a:lnTo>
                          <a:lnTo>
                            <a:pt x="f6" y="f17"/>
                          </a:lnTo>
                          <a:lnTo>
                            <a:pt x="f18" y="f19"/>
                          </a:lnTo>
                          <a:lnTo>
                            <a:pt x="f20" y="f21"/>
                          </a:lnTo>
                          <a:lnTo>
                            <a:pt x="f22" y="f23"/>
                          </a:lnTo>
                          <a:lnTo>
                            <a:pt x="f24" y="f25"/>
                          </a:lnTo>
                          <a:lnTo>
                            <a:pt x="f26" y="f27"/>
                          </a:lnTo>
                          <a:lnTo>
                            <a:pt x="f28" y="f29"/>
                          </a:lnTo>
                          <a:lnTo>
                            <a:pt x="f30" y="f31"/>
                          </a:lnTo>
                          <a:lnTo>
                            <a:pt x="f32" y="f33"/>
                          </a:lnTo>
                          <a:lnTo>
                            <a:pt x="f34" y="f35"/>
                          </a:lnTo>
                          <a:lnTo>
                            <a:pt x="f36" y="f37"/>
                          </a:lnTo>
                          <a:lnTo>
                            <a:pt x="f38" y="f39"/>
                          </a:lnTo>
                          <a:lnTo>
                            <a:pt x="f40" y="f41"/>
                          </a:lnTo>
                          <a:lnTo>
                            <a:pt x="f42" y="f43"/>
                          </a:lnTo>
                          <a:lnTo>
                            <a:pt x="f44" y="f45"/>
                          </a:lnTo>
                          <a:lnTo>
                            <a:pt x="f46" y="f47"/>
                          </a:lnTo>
                          <a:lnTo>
                            <a:pt x="f6" y="f47"/>
                          </a:lnTo>
                          <a:lnTo>
                            <a:pt x="f6" y="f7"/>
                          </a:lnTo>
                          <a:lnTo>
                            <a:pt x="f48" y="f7"/>
                          </a:lnTo>
                          <a:lnTo>
                            <a:pt x="f49" y="f50"/>
                          </a:lnTo>
                          <a:lnTo>
                            <a:pt x="f51" y="f52"/>
                          </a:lnTo>
                          <a:lnTo>
                            <a:pt x="f53" y="f54"/>
                          </a:lnTo>
                          <a:lnTo>
                            <a:pt x="f55" y="f56"/>
                          </a:lnTo>
                          <a:lnTo>
                            <a:pt x="f57" y="f58"/>
                          </a:lnTo>
                          <a:lnTo>
                            <a:pt x="f59" y="f60"/>
                          </a:lnTo>
                          <a:lnTo>
                            <a:pt x="f61" y="f62"/>
                          </a:lnTo>
                          <a:lnTo>
                            <a:pt x="f63" y="f64"/>
                          </a:lnTo>
                          <a:lnTo>
                            <a:pt x="f65" y="f66"/>
                          </a:lnTo>
                          <a:lnTo>
                            <a:pt x="f67" y="f41"/>
                          </a:lnTo>
                          <a:lnTo>
                            <a:pt x="f68" y="f69"/>
                          </a:lnTo>
                          <a:lnTo>
                            <a:pt x="f70" y="f48"/>
                          </a:lnTo>
                          <a:lnTo>
                            <a:pt x="f71" y="f72"/>
                          </a:lnTo>
                          <a:lnTo>
                            <a:pt x="f73" y="f74"/>
                          </a:lnTo>
                          <a:lnTo>
                            <a:pt x="f5" y="f75"/>
                          </a:lnTo>
                          <a:lnTo>
                            <a:pt x="f5" y="f76"/>
                          </a:lnTo>
                          <a:lnTo>
                            <a:pt x="f77" y="f78"/>
                          </a:lnTo>
                          <a:lnTo>
                            <a:pt x="f8" y="f5"/>
                          </a:lnTo>
                          <a:close/>
                        </a:path>
                      </a:pathLst>
                    </a:custGeom>
                    <a:solidFill>
                      <a:srgbClr val="7F7F7F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</p:grpSp>
              <p:grpSp>
                <p:nvGrpSpPr>
                  <p:cNvPr id="13" name="群組 11"/>
                  <p:cNvGrpSpPr/>
                  <p:nvPr/>
                </p:nvGrpSpPr>
                <p:grpSpPr>
                  <a:xfrm>
                    <a:off x="534787" y="53301"/>
                    <a:ext cx="929569" cy="970150"/>
                    <a:chOff x="534787" y="53301"/>
                    <a:chExt cx="929569" cy="970150"/>
                  </a:xfrm>
                </p:grpSpPr>
                <p:sp>
                  <p:nvSpPr>
                    <p:cNvPr id="14" name="Rectangle 62"/>
                    <p:cNvSpPr/>
                    <p:nvPr/>
                  </p:nvSpPr>
                  <p:spPr>
                    <a:xfrm rot="5400013">
                      <a:off x="915889" y="354476"/>
                      <a:ext cx="622724" cy="431633"/>
                    </a:xfrm>
                    <a:prstGeom prst="rect">
                      <a:avLst/>
                    </a:prstGeom>
                    <a:solidFill>
                      <a:srgbClr val="595959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5" name="Rectangle 63"/>
                    <p:cNvSpPr/>
                    <p:nvPr/>
                  </p:nvSpPr>
                  <p:spPr>
                    <a:xfrm rot="5400013">
                      <a:off x="1069326" y="201040"/>
                      <a:ext cx="315852" cy="431633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6" name="Freeform 150"/>
                    <p:cNvSpPr/>
                    <p:nvPr/>
                  </p:nvSpPr>
                  <p:spPr>
                    <a:xfrm rot="5400013">
                      <a:off x="1031804" y="457634"/>
                      <a:ext cx="640674" cy="224430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1428"/>
                        <a:gd name="f7" fmla="val 664"/>
                        <a:gd name="f8" fmla="val 1393"/>
                        <a:gd name="f9" fmla="val 1402"/>
                        <a:gd name="f10" fmla="val 4"/>
                        <a:gd name="f11" fmla="val 1411"/>
                        <a:gd name="f12" fmla="val 12"/>
                        <a:gd name="f13" fmla="val 1419"/>
                        <a:gd name="f14" fmla="val 26"/>
                        <a:gd name="f15" fmla="val 1424"/>
                        <a:gd name="f16" fmla="val 46"/>
                        <a:gd name="f17" fmla="val 525"/>
                        <a:gd name="f18" fmla="val 546"/>
                        <a:gd name="f19" fmla="val 1426"/>
                        <a:gd name="f20" fmla="val 568"/>
                        <a:gd name="f21" fmla="val 1418"/>
                        <a:gd name="f22" fmla="val 591"/>
                        <a:gd name="f23" fmla="val 1406"/>
                        <a:gd name="f24" fmla="val 612"/>
                        <a:gd name="f25" fmla="val 1390"/>
                        <a:gd name="f26" fmla="val 630"/>
                        <a:gd name="f27" fmla="val 1371"/>
                        <a:gd name="f28" fmla="val 646"/>
                        <a:gd name="f29" fmla="val 1350"/>
                        <a:gd name="f30" fmla="val 657"/>
                        <a:gd name="f31" fmla="val 1329"/>
                        <a:gd name="f32" fmla="val 1305"/>
                        <a:gd name="f33" fmla="val 1284"/>
                        <a:gd name="f34" fmla="val 1267"/>
                        <a:gd name="f35" fmla="val 1253"/>
                        <a:gd name="f36" fmla="val 1240"/>
                        <a:gd name="f37" fmla="val 1228"/>
                        <a:gd name="f38" fmla="val 593"/>
                        <a:gd name="f39" fmla="val 1217"/>
                        <a:gd name="f40" fmla="val 574"/>
                        <a:gd name="f41" fmla="val 1208"/>
                        <a:gd name="f42" fmla="val 557"/>
                        <a:gd name="f43" fmla="val 1196"/>
                        <a:gd name="f44" fmla="val 537"/>
                        <a:gd name="f45" fmla="val 1183"/>
                        <a:gd name="f46" fmla="val 1170"/>
                        <a:gd name="f47" fmla="val 520"/>
                        <a:gd name="f48" fmla="val 1156"/>
                        <a:gd name="f49" fmla="val 519"/>
                        <a:gd name="f50" fmla="val 1141"/>
                        <a:gd name="f51" fmla="val 523"/>
                        <a:gd name="f52" fmla="val 1127"/>
                        <a:gd name="f53" fmla="val 528"/>
                        <a:gd name="f54" fmla="val 1113"/>
                        <a:gd name="f55" fmla="val 533"/>
                        <a:gd name="f56" fmla="val 1097"/>
                        <a:gd name="f57" fmla="val 540"/>
                        <a:gd name="f58" fmla="val 1083"/>
                        <a:gd name="f59" fmla="val 544"/>
                        <a:gd name="f60" fmla="val 1067"/>
                        <a:gd name="f61" fmla="val 545"/>
                        <a:gd name="f62" fmla="val 1052"/>
                        <a:gd name="f63" fmla="val 541"/>
                        <a:gd name="f64" fmla="val 1038"/>
                        <a:gd name="f65" fmla="val 1022"/>
                        <a:gd name="f66" fmla="val 1007"/>
                        <a:gd name="f67" fmla="val 507"/>
                        <a:gd name="f68" fmla="val 990"/>
                        <a:gd name="f69" fmla="val 495"/>
                        <a:gd name="f70" fmla="val 970"/>
                        <a:gd name="f71" fmla="val 489"/>
                        <a:gd name="f72" fmla="val 954"/>
                        <a:gd name="f73" fmla="val 941"/>
                        <a:gd name="f74" fmla="val 493"/>
                        <a:gd name="f75" fmla="val 929"/>
                        <a:gd name="f76" fmla="val 498"/>
                        <a:gd name="f77" fmla="val 919"/>
                        <a:gd name="f78" fmla="val 908"/>
                        <a:gd name="f79" fmla="val 516"/>
                        <a:gd name="f80" fmla="val 897"/>
                        <a:gd name="f81" fmla="val 885"/>
                        <a:gd name="f82" fmla="val 863"/>
                        <a:gd name="f83" fmla="val 842"/>
                        <a:gd name="f84" fmla="val 822"/>
                        <a:gd name="f85" fmla="val 534"/>
                        <a:gd name="f86" fmla="val 802"/>
                        <a:gd name="f87" fmla="val 784"/>
                        <a:gd name="f88" fmla="val 512"/>
                        <a:gd name="f89" fmla="val 767"/>
                        <a:gd name="f90" fmla="val 499"/>
                        <a:gd name="f91" fmla="val 750"/>
                        <a:gd name="f92" fmla="val 485"/>
                        <a:gd name="f93" fmla="val 734"/>
                        <a:gd name="f94" fmla="val 472"/>
                        <a:gd name="f95" fmla="val 718"/>
                        <a:gd name="f96" fmla="val 461"/>
                        <a:gd name="f97" fmla="val 704"/>
                        <a:gd name="f98" fmla="val 456"/>
                        <a:gd name="f99" fmla="val 690"/>
                        <a:gd name="f100" fmla="val 455"/>
                        <a:gd name="f101" fmla="val 678"/>
                        <a:gd name="f102" fmla="val 460"/>
                        <a:gd name="f103" fmla="val 478"/>
                        <a:gd name="f104" fmla="val 636"/>
                        <a:gd name="f105" fmla="val 500"/>
                        <a:gd name="f106" fmla="val 615"/>
                        <a:gd name="f107" fmla="val 594"/>
                        <a:gd name="f108" fmla="val 550"/>
                        <a:gd name="f109" fmla="val 572"/>
                        <a:gd name="f110" fmla="val 575"/>
                        <a:gd name="f111" fmla="val 597"/>
                        <a:gd name="f112" fmla="val 527"/>
                        <a:gd name="f113" fmla="val 616"/>
                        <a:gd name="f114" fmla="val 504"/>
                        <a:gd name="f115" fmla="val 629"/>
                        <a:gd name="f116" fmla="val 479"/>
                        <a:gd name="f117" fmla="val 635"/>
                        <a:gd name="f118" fmla="val 434"/>
                        <a:gd name="f119" fmla="val 631"/>
                        <a:gd name="f120" fmla="val 416"/>
                        <a:gd name="f121" fmla="val 622"/>
                        <a:gd name="f122" fmla="val 398"/>
                        <a:gd name="f123" fmla="val 610"/>
                        <a:gd name="f124" fmla="val 382"/>
                        <a:gd name="f125" fmla="val 596"/>
                        <a:gd name="f126" fmla="val 366"/>
                        <a:gd name="f127" fmla="val 580"/>
                        <a:gd name="f128" fmla="val 351"/>
                        <a:gd name="f129" fmla="val 565"/>
                        <a:gd name="f130" fmla="val 336"/>
                        <a:gd name="f131" fmla="val 322"/>
                        <a:gd name="f132" fmla="val 307"/>
                        <a:gd name="f133" fmla="val 292"/>
                        <a:gd name="f134" fmla="val 275"/>
                        <a:gd name="f135" fmla="val 258"/>
                        <a:gd name="f136" fmla="val 237"/>
                        <a:gd name="f137" fmla="val 529"/>
                        <a:gd name="f138" fmla="val 218"/>
                        <a:gd name="f139" fmla="val 530"/>
                        <a:gd name="f140" fmla="val 201"/>
                        <a:gd name="f141" fmla="val 184"/>
                        <a:gd name="f142" fmla="val 166"/>
                        <a:gd name="f143" fmla="val 148"/>
                        <a:gd name="f144" fmla="val 125"/>
                        <a:gd name="f145" fmla="val 111"/>
                        <a:gd name="f146" fmla="val 536"/>
                        <a:gd name="f147" fmla="val 100"/>
                        <a:gd name="f148" fmla="val 93"/>
                        <a:gd name="f149" fmla="val 551"/>
                        <a:gd name="f150" fmla="val 85"/>
                        <a:gd name="f151" fmla="val 559"/>
                        <a:gd name="f152" fmla="val 76"/>
                        <a:gd name="f153" fmla="val 567"/>
                        <a:gd name="f154" fmla="val 66"/>
                        <a:gd name="f155" fmla="val 53"/>
                        <a:gd name="f156" fmla="val 578"/>
                        <a:gd name="f157" fmla="val 36"/>
                        <a:gd name="f158" fmla="val 579"/>
                        <a:gd name="f159" fmla="val 27"/>
                        <a:gd name="f160" fmla="val 576"/>
                        <a:gd name="f161" fmla="val 21"/>
                        <a:gd name="f162" fmla="val 14"/>
                        <a:gd name="f163" fmla="val 558"/>
                        <a:gd name="f164" fmla="val 9"/>
                        <a:gd name="f165" fmla="val 5"/>
                        <a:gd name="f166" fmla="val 2"/>
                        <a:gd name="f167" fmla="val 11"/>
                        <a:gd name="f168" fmla="val 37"/>
                        <a:gd name="f169" fmla="val 24"/>
                        <a:gd name="f170" fmla="val 29"/>
                        <a:gd name="f171" fmla="val 40"/>
                        <a:gd name="f172" fmla="val 23"/>
                        <a:gd name="f173" fmla="val 60"/>
                        <a:gd name="f174" fmla="val 19"/>
                        <a:gd name="f175" fmla="val 82"/>
                        <a:gd name="f176" fmla="val 16"/>
                        <a:gd name="f177" fmla="val 108"/>
                        <a:gd name="f178" fmla="val 13"/>
                        <a:gd name="f179" fmla="val 136"/>
                        <a:gd name="f180" fmla="val 163"/>
                        <a:gd name="f181" fmla="val 191"/>
                        <a:gd name="f182" fmla="val 217"/>
                        <a:gd name="f183" fmla="val 242"/>
                        <a:gd name="f184" fmla="val 263"/>
                        <a:gd name="f185" fmla="val 279"/>
                        <a:gd name="f186" fmla="val 15"/>
                        <a:gd name="f187" fmla="val 17"/>
                        <a:gd name="f188" fmla="val 760"/>
                        <a:gd name="f189" fmla="val 20"/>
                        <a:gd name="f190" fmla="val 999"/>
                        <a:gd name="f191" fmla="val 1024"/>
                        <a:gd name="f192" fmla="val 1084"/>
                        <a:gd name="f193" fmla="val 1115"/>
                        <a:gd name="f194" fmla="val 1147"/>
                        <a:gd name="f195" fmla="val 1178"/>
                        <a:gd name="f196" fmla="val 1207"/>
                        <a:gd name="f197" fmla="val 1233"/>
                        <a:gd name="f198" fmla="val 1255"/>
                        <a:gd name="f199" fmla="val 1261"/>
                        <a:gd name="f200" fmla="val 1268"/>
                        <a:gd name="f201" fmla="val 1278"/>
                        <a:gd name="f202" fmla="val 1288"/>
                        <a:gd name="f203" fmla="val 28"/>
                        <a:gd name="f204" fmla="val 1299"/>
                        <a:gd name="f205" fmla="val 30"/>
                        <a:gd name="f206" fmla="val 1309"/>
                        <a:gd name="f207" fmla="val 1321"/>
                        <a:gd name="f208" fmla="val 1334"/>
                        <a:gd name="f209" fmla="val 1346"/>
                        <a:gd name="f210" fmla="val 1359"/>
                        <a:gd name="f211" fmla="val 8"/>
                        <a:gd name="f212" fmla="val 1382"/>
                        <a:gd name="f213" fmla="+- 0 0 -90"/>
                        <a:gd name="f214" fmla="*/ f3 1 1428"/>
                        <a:gd name="f215" fmla="*/ f4 1 664"/>
                        <a:gd name="f216" fmla="val f5"/>
                        <a:gd name="f217" fmla="val f6"/>
                        <a:gd name="f218" fmla="val f7"/>
                        <a:gd name="f219" fmla="*/ f213 f0 1"/>
                        <a:gd name="f220" fmla="+- f218 0 f216"/>
                        <a:gd name="f221" fmla="+- f217 0 f216"/>
                        <a:gd name="f222" fmla="*/ f219 1 f2"/>
                        <a:gd name="f223" fmla="*/ f221 1 1428"/>
                        <a:gd name="f224" fmla="*/ f220 1 664"/>
                        <a:gd name="f225" fmla="*/ 1411 f221 1"/>
                        <a:gd name="f226" fmla="*/ 12 f220 1"/>
                        <a:gd name="f227" fmla="*/ 1424 f221 1"/>
                        <a:gd name="f228" fmla="*/ 525 f220 1"/>
                        <a:gd name="f229" fmla="*/ 1418 f221 1"/>
                        <a:gd name="f230" fmla="*/ 591 f220 1"/>
                        <a:gd name="f231" fmla="*/ 1371 f221 1"/>
                        <a:gd name="f232" fmla="*/ 646 f220 1"/>
                        <a:gd name="f233" fmla="*/ 1305 f221 1"/>
                        <a:gd name="f234" fmla="*/ 664 f220 1"/>
                        <a:gd name="f235" fmla="*/ 1253 f221 1"/>
                        <a:gd name="f236" fmla="*/ 630 f220 1"/>
                        <a:gd name="f237" fmla="*/ 1217 f221 1"/>
                        <a:gd name="f238" fmla="*/ 574 f220 1"/>
                        <a:gd name="f239" fmla="*/ 1183 f221 1"/>
                        <a:gd name="f240" fmla="*/ 1141 f221 1"/>
                        <a:gd name="f241" fmla="*/ 523 f220 1"/>
                        <a:gd name="f242" fmla="*/ 1097 f221 1"/>
                        <a:gd name="f243" fmla="*/ 540 f220 1"/>
                        <a:gd name="f244" fmla="*/ 1052 f221 1"/>
                        <a:gd name="f245" fmla="*/ 541 f220 1"/>
                        <a:gd name="f246" fmla="*/ 1007 f221 1"/>
                        <a:gd name="f247" fmla="*/ 507 f220 1"/>
                        <a:gd name="f248" fmla="*/ 954 f221 1"/>
                        <a:gd name="f249" fmla="*/ 489 f220 1"/>
                        <a:gd name="f250" fmla="*/ 919 f221 1"/>
                        <a:gd name="f251" fmla="*/ 885 f221 1"/>
                        <a:gd name="f252" fmla="*/ 533 f220 1"/>
                        <a:gd name="f253" fmla="*/ 822 f221 1"/>
                        <a:gd name="f254" fmla="*/ 534 f220 1"/>
                        <a:gd name="f255" fmla="*/ 767 f221 1"/>
                        <a:gd name="f256" fmla="*/ 499 f220 1"/>
                        <a:gd name="f257" fmla="*/ 718 f221 1"/>
                        <a:gd name="f258" fmla="*/ 461 f220 1"/>
                        <a:gd name="f259" fmla="*/ 678 f221 1"/>
                        <a:gd name="f260" fmla="*/ 460 f220 1"/>
                        <a:gd name="f261" fmla="*/ 615 f221 1"/>
                        <a:gd name="f262" fmla="*/ 550 f221 1"/>
                        <a:gd name="f263" fmla="*/ 597 f220 1"/>
                        <a:gd name="f264" fmla="*/ 479 f221 1"/>
                        <a:gd name="f265" fmla="*/ 635 f220 1"/>
                        <a:gd name="f266" fmla="*/ 416 f221 1"/>
                        <a:gd name="f267" fmla="*/ 622 f220 1"/>
                        <a:gd name="f268" fmla="*/ 366 f221 1"/>
                        <a:gd name="f269" fmla="*/ 580 f220 1"/>
                        <a:gd name="f270" fmla="*/ 322 f221 1"/>
                        <a:gd name="f271" fmla="*/ 537 f220 1"/>
                        <a:gd name="f272" fmla="*/ 275 f221 1"/>
                        <a:gd name="f273" fmla="*/ 519 f220 1"/>
                        <a:gd name="f274" fmla="*/ 218 f221 1"/>
                        <a:gd name="f275" fmla="*/ 530 f220 1"/>
                        <a:gd name="f276" fmla="*/ 166 f221 1"/>
                        <a:gd name="f277" fmla="*/ 111 f221 1"/>
                        <a:gd name="f278" fmla="*/ 536 f220 1"/>
                        <a:gd name="f279" fmla="*/ 85 f221 1"/>
                        <a:gd name="f280" fmla="*/ 559 f220 1"/>
                        <a:gd name="f281" fmla="*/ 53 f221 1"/>
                        <a:gd name="f282" fmla="*/ 578 f220 1"/>
                        <a:gd name="f283" fmla="*/ 21 f221 1"/>
                        <a:gd name="f284" fmla="*/ 568 f220 1"/>
                        <a:gd name="f285" fmla="*/ 5 f221 1"/>
                        <a:gd name="f286" fmla="*/ 0 f221 1"/>
                        <a:gd name="f287" fmla="*/ 46 f220 1"/>
                        <a:gd name="f288" fmla="*/ 24 f221 1"/>
                        <a:gd name="f289" fmla="*/ 29 f220 1"/>
                        <a:gd name="f290" fmla="*/ 82 f221 1"/>
                        <a:gd name="f291" fmla="*/ 16 f220 1"/>
                        <a:gd name="f292" fmla="*/ 163 f221 1"/>
                        <a:gd name="f293" fmla="*/ 242 f221 1"/>
                        <a:gd name="f294" fmla="*/ 13 f220 1"/>
                        <a:gd name="f295" fmla="*/ 292 f221 1"/>
                        <a:gd name="f296" fmla="*/ 15 f220 1"/>
                        <a:gd name="f297" fmla="*/ 999 f221 1"/>
                        <a:gd name="f298" fmla="*/ 23 f220 1"/>
                        <a:gd name="f299" fmla="*/ 1084 f221 1"/>
                        <a:gd name="f300" fmla="*/ 1178 f221 1"/>
                        <a:gd name="f301" fmla="*/ 9 f220 1"/>
                        <a:gd name="f302" fmla="*/ 1255 f221 1"/>
                        <a:gd name="f303" fmla="*/ 17 f220 1"/>
                        <a:gd name="f304" fmla="*/ 1278 f221 1"/>
                        <a:gd name="f305" fmla="*/ 1309 f221 1"/>
                        <a:gd name="f306" fmla="*/ 30 f220 1"/>
                        <a:gd name="f307" fmla="*/ 1346 f221 1"/>
                        <a:gd name="f308" fmla="*/ 1382 f221 1"/>
                        <a:gd name="f309" fmla="*/ 0 f220 1"/>
                        <a:gd name="f310" fmla="+- f222 0 f1"/>
                        <a:gd name="f311" fmla="*/ f225 1 1428"/>
                        <a:gd name="f312" fmla="*/ f226 1 664"/>
                        <a:gd name="f313" fmla="*/ f227 1 1428"/>
                        <a:gd name="f314" fmla="*/ f228 1 664"/>
                        <a:gd name="f315" fmla="*/ f229 1 1428"/>
                        <a:gd name="f316" fmla="*/ f230 1 664"/>
                        <a:gd name="f317" fmla="*/ f231 1 1428"/>
                        <a:gd name="f318" fmla="*/ f232 1 664"/>
                        <a:gd name="f319" fmla="*/ f233 1 1428"/>
                        <a:gd name="f320" fmla="*/ f234 1 664"/>
                        <a:gd name="f321" fmla="*/ f235 1 1428"/>
                        <a:gd name="f322" fmla="*/ f236 1 664"/>
                        <a:gd name="f323" fmla="*/ f237 1 1428"/>
                        <a:gd name="f324" fmla="*/ f238 1 664"/>
                        <a:gd name="f325" fmla="*/ f239 1 1428"/>
                        <a:gd name="f326" fmla="*/ f240 1 1428"/>
                        <a:gd name="f327" fmla="*/ f241 1 664"/>
                        <a:gd name="f328" fmla="*/ f242 1 1428"/>
                        <a:gd name="f329" fmla="*/ f243 1 664"/>
                        <a:gd name="f330" fmla="*/ f244 1 1428"/>
                        <a:gd name="f331" fmla="*/ f245 1 664"/>
                        <a:gd name="f332" fmla="*/ f246 1 1428"/>
                        <a:gd name="f333" fmla="*/ f247 1 664"/>
                        <a:gd name="f334" fmla="*/ f248 1 1428"/>
                        <a:gd name="f335" fmla="*/ f249 1 664"/>
                        <a:gd name="f336" fmla="*/ f250 1 1428"/>
                        <a:gd name="f337" fmla="*/ f251 1 1428"/>
                        <a:gd name="f338" fmla="*/ f252 1 664"/>
                        <a:gd name="f339" fmla="*/ f253 1 1428"/>
                        <a:gd name="f340" fmla="*/ f254 1 664"/>
                        <a:gd name="f341" fmla="*/ f255 1 1428"/>
                        <a:gd name="f342" fmla="*/ f256 1 664"/>
                        <a:gd name="f343" fmla="*/ f257 1 1428"/>
                        <a:gd name="f344" fmla="*/ f258 1 664"/>
                        <a:gd name="f345" fmla="*/ f259 1 1428"/>
                        <a:gd name="f346" fmla="*/ f260 1 664"/>
                        <a:gd name="f347" fmla="*/ f261 1 1428"/>
                        <a:gd name="f348" fmla="*/ f262 1 1428"/>
                        <a:gd name="f349" fmla="*/ f263 1 664"/>
                        <a:gd name="f350" fmla="*/ f264 1 1428"/>
                        <a:gd name="f351" fmla="*/ f265 1 664"/>
                        <a:gd name="f352" fmla="*/ f266 1 1428"/>
                        <a:gd name="f353" fmla="*/ f267 1 664"/>
                        <a:gd name="f354" fmla="*/ f268 1 1428"/>
                        <a:gd name="f355" fmla="*/ f269 1 664"/>
                        <a:gd name="f356" fmla="*/ f270 1 1428"/>
                        <a:gd name="f357" fmla="*/ f271 1 664"/>
                        <a:gd name="f358" fmla="*/ f272 1 1428"/>
                        <a:gd name="f359" fmla="*/ f273 1 664"/>
                        <a:gd name="f360" fmla="*/ f274 1 1428"/>
                        <a:gd name="f361" fmla="*/ f275 1 664"/>
                        <a:gd name="f362" fmla="*/ f276 1 1428"/>
                        <a:gd name="f363" fmla="*/ f277 1 1428"/>
                        <a:gd name="f364" fmla="*/ f278 1 664"/>
                        <a:gd name="f365" fmla="*/ f279 1 1428"/>
                        <a:gd name="f366" fmla="*/ f280 1 664"/>
                        <a:gd name="f367" fmla="*/ f281 1 1428"/>
                        <a:gd name="f368" fmla="*/ f282 1 664"/>
                        <a:gd name="f369" fmla="*/ f283 1 1428"/>
                        <a:gd name="f370" fmla="*/ f284 1 664"/>
                        <a:gd name="f371" fmla="*/ f285 1 1428"/>
                        <a:gd name="f372" fmla="*/ f286 1 1428"/>
                        <a:gd name="f373" fmla="*/ f287 1 664"/>
                        <a:gd name="f374" fmla="*/ f288 1 1428"/>
                        <a:gd name="f375" fmla="*/ f289 1 664"/>
                        <a:gd name="f376" fmla="*/ f290 1 1428"/>
                        <a:gd name="f377" fmla="*/ f291 1 664"/>
                        <a:gd name="f378" fmla="*/ f292 1 1428"/>
                        <a:gd name="f379" fmla="*/ f293 1 1428"/>
                        <a:gd name="f380" fmla="*/ f294 1 664"/>
                        <a:gd name="f381" fmla="*/ f295 1 1428"/>
                        <a:gd name="f382" fmla="*/ f296 1 664"/>
                        <a:gd name="f383" fmla="*/ f297 1 1428"/>
                        <a:gd name="f384" fmla="*/ f298 1 664"/>
                        <a:gd name="f385" fmla="*/ f299 1 1428"/>
                        <a:gd name="f386" fmla="*/ f300 1 1428"/>
                        <a:gd name="f387" fmla="*/ f301 1 664"/>
                        <a:gd name="f388" fmla="*/ f302 1 1428"/>
                        <a:gd name="f389" fmla="*/ f303 1 664"/>
                        <a:gd name="f390" fmla="*/ f304 1 1428"/>
                        <a:gd name="f391" fmla="*/ f305 1 1428"/>
                        <a:gd name="f392" fmla="*/ f306 1 664"/>
                        <a:gd name="f393" fmla="*/ f307 1 1428"/>
                        <a:gd name="f394" fmla="*/ f308 1 1428"/>
                        <a:gd name="f395" fmla="*/ f309 1 664"/>
                        <a:gd name="f396" fmla="*/ 0 1 f223"/>
                        <a:gd name="f397" fmla="*/ f217 1 f223"/>
                        <a:gd name="f398" fmla="*/ 0 1 f224"/>
                        <a:gd name="f399" fmla="*/ f218 1 f224"/>
                        <a:gd name="f400" fmla="*/ f311 1 f223"/>
                        <a:gd name="f401" fmla="*/ f312 1 f224"/>
                        <a:gd name="f402" fmla="*/ f313 1 f223"/>
                        <a:gd name="f403" fmla="*/ f314 1 f224"/>
                        <a:gd name="f404" fmla="*/ f315 1 f223"/>
                        <a:gd name="f405" fmla="*/ f316 1 f224"/>
                        <a:gd name="f406" fmla="*/ f317 1 f223"/>
                        <a:gd name="f407" fmla="*/ f318 1 f224"/>
                        <a:gd name="f408" fmla="*/ f319 1 f223"/>
                        <a:gd name="f409" fmla="*/ f320 1 f224"/>
                        <a:gd name="f410" fmla="*/ f321 1 f223"/>
                        <a:gd name="f411" fmla="*/ f322 1 f224"/>
                        <a:gd name="f412" fmla="*/ f323 1 f223"/>
                        <a:gd name="f413" fmla="*/ f324 1 f224"/>
                        <a:gd name="f414" fmla="*/ f325 1 f223"/>
                        <a:gd name="f415" fmla="*/ f326 1 f223"/>
                        <a:gd name="f416" fmla="*/ f327 1 f224"/>
                        <a:gd name="f417" fmla="*/ f328 1 f223"/>
                        <a:gd name="f418" fmla="*/ f329 1 f224"/>
                        <a:gd name="f419" fmla="*/ f330 1 f223"/>
                        <a:gd name="f420" fmla="*/ f331 1 f224"/>
                        <a:gd name="f421" fmla="*/ f332 1 f223"/>
                        <a:gd name="f422" fmla="*/ f333 1 f224"/>
                        <a:gd name="f423" fmla="*/ f334 1 f223"/>
                        <a:gd name="f424" fmla="*/ f335 1 f224"/>
                        <a:gd name="f425" fmla="*/ f336 1 f223"/>
                        <a:gd name="f426" fmla="*/ f337 1 f223"/>
                        <a:gd name="f427" fmla="*/ f338 1 f224"/>
                        <a:gd name="f428" fmla="*/ f339 1 f223"/>
                        <a:gd name="f429" fmla="*/ f340 1 f224"/>
                        <a:gd name="f430" fmla="*/ f341 1 f223"/>
                        <a:gd name="f431" fmla="*/ f342 1 f224"/>
                        <a:gd name="f432" fmla="*/ f343 1 f223"/>
                        <a:gd name="f433" fmla="*/ f344 1 f224"/>
                        <a:gd name="f434" fmla="*/ f345 1 f223"/>
                        <a:gd name="f435" fmla="*/ f346 1 f224"/>
                        <a:gd name="f436" fmla="*/ f347 1 f223"/>
                        <a:gd name="f437" fmla="*/ f348 1 f223"/>
                        <a:gd name="f438" fmla="*/ f349 1 f224"/>
                        <a:gd name="f439" fmla="*/ f350 1 f223"/>
                        <a:gd name="f440" fmla="*/ f351 1 f224"/>
                        <a:gd name="f441" fmla="*/ f352 1 f223"/>
                        <a:gd name="f442" fmla="*/ f353 1 f224"/>
                        <a:gd name="f443" fmla="*/ f354 1 f223"/>
                        <a:gd name="f444" fmla="*/ f355 1 f224"/>
                        <a:gd name="f445" fmla="*/ f356 1 f223"/>
                        <a:gd name="f446" fmla="*/ f357 1 f224"/>
                        <a:gd name="f447" fmla="*/ f358 1 f223"/>
                        <a:gd name="f448" fmla="*/ f359 1 f224"/>
                        <a:gd name="f449" fmla="*/ f360 1 f223"/>
                        <a:gd name="f450" fmla="*/ f361 1 f224"/>
                        <a:gd name="f451" fmla="*/ f362 1 f223"/>
                        <a:gd name="f452" fmla="*/ f363 1 f223"/>
                        <a:gd name="f453" fmla="*/ f364 1 f224"/>
                        <a:gd name="f454" fmla="*/ f365 1 f223"/>
                        <a:gd name="f455" fmla="*/ f366 1 f224"/>
                        <a:gd name="f456" fmla="*/ f367 1 f223"/>
                        <a:gd name="f457" fmla="*/ f368 1 f224"/>
                        <a:gd name="f458" fmla="*/ f369 1 f223"/>
                        <a:gd name="f459" fmla="*/ f370 1 f224"/>
                        <a:gd name="f460" fmla="*/ f371 1 f223"/>
                        <a:gd name="f461" fmla="*/ f372 1 f223"/>
                        <a:gd name="f462" fmla="*/ f373 1 f224"/>
                        <a:gd name="f463" fmla="*/ f374 1 f223"/>
                        <a:gd name="f464" fmla="*/ f375 1 f224"/>
                        <a:gd name="f465" fmla="*/ f376 1 f223"/>
                        <a:gd name="f466" fmla="*/ f377 1 f224"/>
                        <a:gd name="f467" fmla="*/ f378 1 f223"/>
                        <a:gd name="f468" fmla="*/ f379 1 f223"/>
                        <a:gd name="f469" fmla="*/ f380 1 f224"/>
                        <a:gd name="f470" fmla="*/ f381 1 f223"/>
                        <a:gd name="f471" fmla="*/ f382 1 f224"/>
                        <a:gd name="f472" fmla="*/ f383 1 f223"/>
                        <a:gd name="f473" fmla="*/ f384 1 f224"/>
                        <a:gd name="f474" fmla="*/ f385 1 f223"/>
                        <a:gd name="f475" fmla="*/ f386 1 f223"/>
                        <a:gd name="f476" fmla="*/ f387 1 f224"/>
                        <a:gd name="f477" fmla="*/ f388 1 f223"/>
                        <a:gd name="f478" fmla="*/ f389 1 f224"/>
                        <a:gd name="f479" fmla="*/ f390 1 f223"/>
                        <a:gd name="f480" fmla="*/ f391 1 f223"/>
                        <a:gd name="f481" fmla="*/ f392 1 f224"/>
                        <a:gd name="f482" fmla="*/ f393 1 f223"/>
                        <a:gd name="f483" fmla="*/ f394 1 f223"/>
                        <a:gd name="f484" fmla="*/ f395 1 f224"/>
                        <a:gd name="f485" fmla="*/ f396 f214 1"/>
                        <a:gd name="f486" fmla="*/ f397 f214 1"/>
                        <a:gd name="f487" fmla="*/ f399 f215 1"/>
                        <a:gd name="f488" fmla="*/ f398 f215 1"/>
                        <a:gd name="f489" fmla="*/ f400 f214 1"/>
                        <a:gd name="f490" fmla="*/ f401 f215 1"/>
                        <a:gd name="f491" fmla="*/ f402 f214 1"/>
                        <a:gd name="f492" fmla="*/ f403 f215 1"/>
                        <a:gd name="f493" fmla="*/ f404 f214 1"/>
                        <a:gd name="f494" fmla="*/ f405 f215 1"/>
                        <a:gd name="f495" fmla="*/ f406 f214 1"/>
                        <a:gd name="f496" fmla="*/ f407 f215 1"/>
                        <a:gd name="f497" fmla="*/ f408 f214 1"/>
                        <a:gd name="f498" fmla="*/ f409 f215 1"/>
                        <a:gd name="f499" fmla="*/ f410 f214 1"/>
                        <a:gd name="f500" fmla="*/ f411 f215 1"/>
                        <a:gd name="f501" fmla="*/ f412 f214 1"/>
                        <a:gd name="f502" fmla="*/ f413 f215 1"/>
                        <a:gd name="f503" fmla="*/ f414 f214 1"/>
                        <a:gd name="f504" fmla="*/ f415 f214 1"/>
                        <a:gd name="f505" fmla="*/ f416 f215 1"/>
                        <a:gd name="f506" fmla="*/ f417 f214 1"/>
                        <a:gd name="f507" fmla="*/ f418 f215 1"/>
                        <a:gd name="f508" fmla="*/ f419 f214 1"/>
                        <a:gd name="f509" fmla="*/ f420 f215 1"/>
                        <a:gd name="f510" fmla="*/ f421 f214 1"/>
                        <a:gd name="f511" fmla="*/ f422 f215 1"/>
                        <a:gd name="f512" fmla="*/ f423 f214 1"/>
                        <a:gd name="f513" fmla="*/ f424 f215 1"/>
                        <a:gd name="f514" fmla="*/ f425 f214 1"/>
                        <a:gd name="f515" fmla="*/ f426 f214 1"/>
                        <a:gd name="f516" fmla="*/ f427 f215 1"/>
                        <a:gd name="f517" fmla="*/ f428 f214 1"/>
                        <a:gd name="f518" fmla="*/ f429 f215 1"/>
                        <a:gd name="f519" fmla="*/ f430 f214 1"/>
                        <a:gd name="f520" fmla="*/ f431 f215 1"/>
                        <a:gd name="f521" fmla="*/ f432 f214 1"/>
                        <a:gd name="f522" fmla="*/ f433 f215 1"/>
                        <a:gd name="f523" fmla="*/ f434 f214 1"/>
                        <a:gd name="f524" fmla="*/ f435 f215 1"/>
                        <a:gd name="f525" fmla="*/ f436 f214 1"/>
                        <a:gd name="f526" fmla="*/ f437 f214 1"/>
                        <a:gd name="f527" fmla="*/ f438 f215 1"/>
                        <a:gd name="f528" fmla="*/ f439 f214 1"/>
                        <a:gd name="f529" fmla="*/ f440 f215 1"/>
                        <a:gd name="f530" fmla="*/ f441 f214 1"/>
                        <a:gd name="f531" fmla="*/ f442 f215 1"/>
                        <a:gd name="f532" fmla="*/ f443 f214 1"/>
                        <a:gd name="f533" fmla="*/ f444 f215 1"/>
                        <a:gd name="f534" fmla="*/ f445 f214 1"/>
                        <a:gd name="f535" fmla="*/ f446 f215 1"/>
                        <a:gd name="f536" fmla="*/ f447 f214 1"/>
                        <a:gd name="f537" fmla="*/ f448 f215 1"/>
                        <a:gd name="f538" fmla="*/ f449 f214 1"/>
                        <a:gd name="f539" fmla="*/ f450 f215 1"/>
                        <a:gd name="f540" fmla="*/ f451 f214 1"/>
                        <a:gd name="f541" fmla="*/ f452 f214 1"/>
                        <a:gd name="f542" fmla="*/ f453 f215 1"/>
                        <a:gd name="f543" fmla="*/ f454 f214 1"/>
                        <a:gd name="f544" fmla="*/ f455 f215 1"/>
                        <a:gd name="f545" fmla="*/ f456 f214 1"/>
                        <a:gd name="f546" fmla="*/ f457 f215 1"/>
                        <a:gd name="f547" fmla="*/ f458 f214 1"/>
                        <a:gd name="f548" fmla="*/ f459 f215 1"/>
                        <a:gd name="f549" fmla="*/ f460 f214 1"/>
                        <a:gd name="f550" fmla="*/ f461 f214 1"/>
                        <a:gd name="f551" fmla="*/ f462 f215 1"/>
                        <a:gd name="f552" fmla="*/ f463 f214 1"/>
                        <a:gd name="f553" fmla="*/ f464 f215 1"/>
                        <a:gd name="f554" fmla="*/ f465 f214 1"/>
                        <a:gd name="f555" fmla="*/ f466 f215 1"/>
                        <a:gd name="f556" fmla="*/ f467 f214 1"/>
                        <a:gd name="f557" fmla="*/ f468 f214 1"/>
                        <a:gd name="f558" fmla="*/ f469 f215 1"/>
                        <a:gd name="f559" fmla="*/ f470 f214 1"/>
                        <a:gd name="f560" fmla="*/ f471 f215 1"/>
                        <a:gd name="f561" fmla="*/ f472 f214 1"/>
                        <a:gd name="f562" fmla="*/ f473 f215 1"/>
                        <a:gd name="f563" fmla="*/ f474 f214 1"/>
                        <a:gd name="f564" fmla="*/ f475 f214 1"/>
                        <a:gd name="f565" fmla="*/ f476 f215 1"/>
                        <a:gd name="f566" fmla="*/ f477 f214 1"/>
                        <a:gd name="f567" fmla="*/ f478 f215 1"/>
                        <a:gd name="f568" fmla="*/ f479 f214 1"/>
                        <a:gd name="f569" fmla="*/ f480 f214 1"/>
                        <a:gd name="f570" fmla="*/ f481 f215 1"/>
                        <a:gd name="f571" fmla="*/ f482 f214 1"/>
                        <a:gd name="f572" fmla="*/ f483 f214 1"/>
                        <a:gd name="f573" fmla="*/ f484 f215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310">
                          <a:pos x="f489" y="f490"/>
                        </a:cxn>
                        <a:cxn ang="f310">
                          <a:pos x="f491" y="f492"/>
                        </a:cxn>
                        <a:cxn ang="f310">
                          <a:pos x="f493" y="f494"/>
                        </a:cxn>
                        <a:cxn ang="f310">
                          <a:pos x="f495" y="f496"/>
                        </a:cxn>
                        <a:cxn ang="f310">
                          <a:pos x="f497" y="f498"/>
                        </a:cxn>
                        <a:cxn ang="f310">
                          <a:pos x="f499" y="f500"/>
                        </a:cxn>
                        <a:cxn ang="f310">
                          <a:pos x="f501" y="f502"/>
                        </a:cxn>
                        <a:cxn ang="f310">
                          <a:pos x="f503" y="f492"/>
                        </a:cxn>
                        <a:cxn ang="f310">
                          <a:pos x="f504" y="f505"/>
                        </a:cxn>
                        <a:cxn ang="f310">
                          <a:pos x="f506" y="f507"/>
                        </a:cxn>
                        <a:cxn ang="f310">
                          <a:pos x="f508" y="f509"/>
                        </a:cxn>
                        <a:cxn ang="f310">
                          <a:pos x="f510" y="f511"/>
                        </a:cxn>
                        <a:cxn ang="f310">
                          <a:pos x="f512" y="f513"/>
                        </a:cxn>
                        <a:cxn ang="f310">
                          <a:pos x="f514" y="f511"/>
                        </a:cxn>
                        <a:cxn ang="f310">
                          <a:pos x="f515" y="f516"/>
                        </a:cxn>
                        <a:cxn ang="f310">
                          <a:pos x="f517" y="f518"/>
                        </a:cxn>
                        <a:cxn ang="f310">
                          <a:pos x="f519" y="f520"/>
                        </a:cxn>
                        <a:cxn ang="f310">
                          <a:pos x="f521" y="f522"/>
                        </a:cxn>
                        <a:cxn ang="f310">
                          <a:pos x="f523" y="f524"/>
                        </a:cxn>
                        <a:cxn ang="f310">
                          <a:pos x="f525" y="f492"/>
                        </a:cxn>
                        <a:cxn ang="f310">
                          <a:pos x="f526" y="f527"/>
                        </a:cxn>
                        <a:cxn ang="f310">
                          <a:pos x="f528" y="f529"/>
                        </a:cxn>
                        <a:cxn ang="f310">
                          <a:pos x="f530" y="f531"/>
                        </a:cxn>
                        <a:cxn ang="f310">
                          <a:pos x="f532" y="f533"/>
                        </a:cxn>
                        <a:cxn ang="f310">
                          <a:pos x="f534" y="f535"/>
                        </a:cxn>
                        <a:cxn ang="f310">
                          <a:pos x="f536" y="f537"/>
                        </a:cxn>
                        <a:cxn ang="f310">
                          <a:pos x="f538" y="f539"/>
                        </a:cxn>
                        <a:cxn ang="f310">
                          <a:pos x="f540" y="f492"/>
                        </a:cxn>
                        <a:cxn ang="f310">
                          <a:pos x="f541" y="f542"/>
                        </a:cxn>
                        <a:cxn ang="f310">
                          <a:pos x="f543" y="f544"/>
                        </a:cxn>
                        <a:cxn ang="f310">
                          <a:pos x="f545" y="f546"/>
                        </a:cxn>
                        <a:cxn ang="f310">
                          <a:pos x="f547" y="f548"/>
                        </a:cxn>
                        <a:cxn ang="f310">
                          <a:pos x="f549" y="f542"/>
                        </a:cxn>
                        <a:cxn ang="f310">
                          <a:pos x="f550" y="f551"/>
                        </a:cxn>
                        <a:cxn ang="f310">
                          <a:pos x="f552" y="f553"/>
                        </a:cxn>
                        <a:cxn ang="f310">
                          <a:pos x="f554" y="f555"/>
                        </a:cxn>
                        <a:cxn ang="f310">
                          <a:pos x="f556" y="f490"/>
                        </a:cxn>
                        <a:cxn ang="f310">
                          <a:pos x="f557" y="f558"/>
                        </a:cxn>
                        <a:cxn ang="f310">
                          <a:pos x="f559" y="f560"/>
                        </a:cxn>
                        <a:cxn ang="f310">
                          <a:pos x="f561" y="f562"/>
                        </a:cxn>
                        <a:cxn ang="f310">
                          <a:pos x="f563" y="f555"/>
                        </a:cxn>
                        <a:cxn ang="f310">
                          <a:pos x="f564" y="f565"/>
                        </a:cxn>
                        <a:cxn ang="f310">
                          <a:pos x="f566" y="f567"/>
                        </a:cxn>
                        <a:cxn ang="f310">
                          <a:pos x="f568" y="f562"/>
                        </a:cxn>
                        <a:cxn ang="f310">
                          <a:pos x="f569" y="f570"/>
                        </a:cxn>
                        <a:cxn ang="f310">
                          <a:pos x="f571" y="f560"/>
                        </a:cxn>
                        <a:cxn ang="f310">
                          <a:pos x="f572" y="f573"/>
                        </a:cxn>
                      </a:cxnLst>
                      <a:rect l="f485" t="f488" r="f486" b="f487"/>
                      <a:pathLst>
                        <a:path w="1428" h="664">
                          <a:moveTo>
                            <a:pt x="f8" y="f5"/>
                          </a:moveTo>
                          <a:lnTo>
                            <a:pt x="f9" y="f10"/>
                          </a:lnTo>
                          <a:lnTo>
                            <a:pt x="f11" y="f12"/>
                          </a:lnTo>
                          <a:lnTo>
                            <a:pt x="f13" y="f14"/>
                          </a:lnTo>
                          <a:lnTo>
                            <a:pt x="f15" y="f16"/>
                          </a:lnTo>
                          <a:lnTo>
                            <a:pt x="f15" y="f17"/>
                          </a:lnTo>
                          <a:lnTo>
                            <a:pt x="f6" y="f18"/>
                          </a:lnTo>
                          <a:lnTo>
                            <a:pt x="f19" y="f20"/>
                          </a:lnTo>
                          <a:lnTo>
                            <a:pt x="f21" y="f22"/>
                          </a:lnTo>
                          <a:lnTo>
                            <a:pt x="f23" y="f24"/>
                          </a:lnTo>
                          <a:lnTo>
                            <a:pt x="f25" y="f26"/>
                          </a:lnTo>
                          <a:lnTo>
                            <a:pt x="f27" y="f28"/>
                          </a:lnTo>
                          <a:lnTo>
                            <a:pt x="f29" y="f30"/>
                          </a:lnTo>
                          <a:lnTo>
                            <a:pt x="f31" y="f7"/>
                          </a:lnTo>
                          <a:lnTo>
                            <a:pt x="f32" y="f7"/>
                          </a:lnTo>
                          <a:lnTo>
                            <a:pt x="f33" y="f30"/>
                          </a:lnTo>
                          <a:lnTo>
                            <a:pt x="f34" y="f28"/>
                          </a:lnTo>
                          <a:lnTo>
                            <a:pt x="f35" y="f26"/>
                          </a:lnTo>
                          <a:lnTo>
                            <a:pt x="f36" y="f24"/>
                          </a:lnTo>
                          <a:lnTo>
                            <a:pt x="f37" y="f38"/>
                          </a:lnTo>
                          <a:lnTo>
                            <a:pt x="f39" y="f40"/>
                          </a:lnTo>
                          <a:lnTo>
                            <a:pt x="f41" y="f42"/>
                          </a:lnTo>
                          <a:lnTo>
                            <a:pt x="f43" y="f44"/>
                          </a:lnTo>
                          <a:lnTo>
                            <a:pt x="f45" y="f17"/>
                          </a:lnTo>
                          <a:lnTo>
                            <a:pt x="f46" y="f47"/>
                          </a:lnTo>
                          <a:lnTo>
                            <a:pt x="f48" y="f49"/>
                          </a:lnTo>
                          <a:lnTo>
                            <a:pt x="f50" y="f51"/>
                          </a:lnTo>
                          <a:lnTo>
                            <a:pt x="f52" y="f53"/>
                          </a:lnTo>
                          <a:lnTo>
                            <a:pt x="f54" y="f55"/>
                          </a:lnTo>
                          <a:lnTo>
                            <a:pt x="f56" y="f57"/>
                          </a:lnTo>
                          <a:lnTo>
                            <a:pt x="f58" y="f59"/>
                          </a:lnTo>
                          <a:lnTo>
                            <a:pt x="f60" y="f61"/>
                          </a:lnTo>
                          <a:lnTo>
                            <a:pt x="f62" y="f63"/>
                          </a:lnTo>
                          <a:lnTo>
                            <a:pt x="f64" y="f55"/>
                          </a:lnTo>
                          <a:lnTo>
                            <a:pt x="f65" y="f47"/>
                          </a:lnTo>
                          <a:lnTo>
                            <a:pt x="f66" y="f67"/>
                          </a:lnTo>
                          <a:lnTo>
                            <a:pt x="f68" y="f69"/>
                          </a:lnTo>
                          <a:lnTo>
                            <a:pt x="f70" y="f71"/>
                          </a:lnTo>
                          <a:lnTo>
                            <a:pt x="f72" y="f71"/>
                          </a:lnTo>
                          <a:lnTo>
                            <a:pt x="f73" y="f74"/>
                          </a:lnTo>
                          <a:lnTo>
                            <a:pt x="f75" y="f76"/>
                          </a:lnTo>
                          <a:lnTo>
                            <a:pt x="f77" y="f67"/>
                          </a:lnTo>
                          <a:lnTo>
                            <a:pt x="f78" y="f79"/>
                          </a:lnTo>
                          <a:lnTo>
                            <a:pt x="f80" y="f17"/>
                          </a:lnTo>
                          <a:lnTo>
                            <a:pt x="f81" y="f55"/>
                          </a:lnTo>
                          <a:lnTo>
                            <a:pt x="f82" y="f57"/>
                          </a:lnTo>
                          <a:lnTo>
                            <a:pt x="f83" y="f57"/>
                          </a:lnTo>
                          <a:lnTo>
                            <a:pt x="f84" y="f85"/>
                          </a:lnTo>
                          <a:lnTo>
                            <a:pt x="f86" y="f17"/>
                          </a:lnTo>
                          <a:lnTo>
                            <a:pt x="f87" y="f88"/>
                          </a:lnTo>
                          <a:lnTo>
                            <a:pt x="f89" y="f90"/>
                          </a:lnTo>
                          <a:lnTo>
                            <a:pt x="f91" y="f92"/>
                          </a:lnTo>
                          <a:lnTo>
                            <a:pt x="f93" y="f94"/>
                          </a:lnTo>
                          <a:lnTo>
                            <a:pt x="f95" y="f96"/>
                          </a:lnTo>
                          <a:lnTo>
                            <a:pt x="f97" y="f98"/>
                          </a:lnTo>
                          <a:lnTo>
                            <a:pt x="f99" y="f100"/>
                          </a:lnTo>
                          <a:lnTo>
                            <a:pt x="f101" y="f102"/>
                          </a:lnTo>
                          <a:lnTo>
                            <a:pt x="f30" y="f103"/>
                          </a:lnTo>
                          <a:lnTo>
                            <a:pt x="f104" y="f105"/>
                          </a:lnTo>
                          <a:lnTo>
                            <a:pt x="f106" y="f17"/>
                          </a:lnTo>
                          <a:lnTo>
                            <a:pt x="f107" y="f108"/>
                          </a:lnTo>
                          <a:lnTo>
                            <a:pt x="f109" y="f110"/>
                          </a:lnTo>
                          <a:lnTo>
                            <a:pt x="f108" y="f111"/>
                          </a:lnTo>
                          <a:lnTo>
                            <a:pt x="f112" y="f113"/>
                          </a:lnTo>
                          <a:lnTo>
                            <a:pt x="f114" y="f115"/>
                          </a:lnTo>
                          <a:lnTo>
                            <a:pt x="f116" y="f117"/>
                          </a:lnTo>
                          <a:lnTo>
                            <a:pt x="f100" y="f117"/>
                          </a:lnTo>
                          <a:lnTo>
                            <a:pt x="f118" y="f119"/>
                          </a:lnTo>
                          <a:lnTo>
                            <a:pt x="f120" y="f121"/>
                          </a:lnTo>
                          <a:lnTo>
                            <a:pt x="f122" y="f123"/>
                          </a:lnTo>
                          <a:lnTo>
                            <a:pt x="f124" y="f125"/>
                          </a:lnTo>
                          <a:lnTo>
                            <a:pt x="f126" y="f127"/>
                          </a:lnTo>
                          <a:lnTo>
                            <a:pt x="f128" y="f129"/>
                          </a:lnTo>
                          <a:lnTo>
                            <a:pt x="f130" y="f108"/>
                          </a:lnTo>
                          <a:lnTo>
                            <a:pt x="f131" y="f44"/>
                          </a:lnTo>
                          <a:lnTo>
                            <a:pt x="f132" y="f112"/>
                          </a:lnTo>
                          <a:lnTo>
                            <a:pt x="f133" y="f47"/>
                          </a:lnTo>
                          <a:lnTo>
                            <a:pt x="f134" y="f49"/>
                          </a:lnTo>
                          <a:lnTo>
                            <a:pt x="f135" y="f51"/>
                          </a:lnTo>
                          <a:lnTo>
                            <a:pt x="f136" y="f137"/>
                          </a:lnTo>
                          <a:lnTo>
                            <a:pt x="f138" y="f139"/>
                          </a:lnTo>
                          <a:lnTo>
                            <a:pt x="f140" y="f137"/>
                          </a:lnTo>
                          <a:lnTo>
                            <a:pt x="f141" y="f112"/>
                          </a:lnTo>
                          <a:lnTo>
                            <a:pt x="f142" y="f17"/>
                          </a:lnTo>
                          <a:lnTo>
                            <a:pt x="f143" y="f112"/>
                          </a:lnTo>
                          <a:lnTo>
                            <a:pt x="f144" y="f139"/>
                          </a:lnTo>
                          <a:lnTo>
                            <a:pt x="f145" y="f146"/>
                          </a:lnTo>
                          <a:lnTo>
                            <a:pt x="f147" y="f59"/>
                          </a:lnTo>
                          <a:lnTo>
                            <a:pt x="f148" y="f149"/>
                          </a:lnTo>
                          <a:lnTo>
                            <a:pt x="f150" y="f151"/>
                          </a:lnTo>
                          <a:lnTo>
                            <a:pt x="f152" y="f153"/>
                          </a:lnTo>
                          <a:lnTo>
                            <a:pt x="f154" y="f40"/>
                          </a:lnTo>
                          <a:lnTo>
                            <a:pt x="f155" y="f156"/>
                          </a:lnTo>
                          <a:lnTo>
                            <a:pt x="f157" y="f158"/>
                          </a:lnTo>
                          <a:lnTo>
                            <a:pt x="f159" y="f160"/>
                          </a:lnTo>
                          <a:lnTo>
                            <a:pt x="f161" y="f20"/>
                          </a:lnTo>
                          <a:lnTo>
                            <a:pt x="f162" y="f163"/>
                          </a:lnTo>
                          <a:lnTo>
                            <a:pt x="f164" y="f18"/>
                          </a:lnTo>
                          <a:lnTo>
                            <a:pt x="f165" y="f146"/>
                          </a:lnTo>
                          <a:lnTo>
                            <a:pt x="f166" y="f137"/>
                          </a:lnTo>
                          <a:lnTo>
                            <a:pt x="f5" y="f53"/>
                          </a:lnTo>
                          <a:lnTo>
                            <a:pt x="f5" y="f16"/>
                          </a:lnTo>
                          <a:lnTo>
                            <a:pt x="f167" y="f16"/>
                          </a:lnTo>
                          <a:lnTo>
                            <a:pt x="f162" y="f168"/>
                          </a:lnTo>
                          <a:lnTo>
                            <a:pt x="f169" y="f170"/>
                          </a:lnTo>
                          <a:lnTo>
                            <a:pt x="f171" y="f172"/>
                          </a:lnTo>
                          <a:lnTo>
                            <a:pt x="f173" y="f174"/>
                          </a:lnTo>
                          <a:lnTo>
                            <a:pt x="f175" y="f176"/>
                          </a:lnTo>
                          <a:lnTo>
                            <a:pt x="f177" y="f178"/>
                          </a:lnTo>
                          <a:lnTo>
                            <a:pt x="f179" y="f12"/>
                          </a:lnTo>
                          <a:lnTo>
                            <a:pt x="f180" y="f12"/>
                          </a:lnTo>
                          <a:lnTo>
                            <a:pt x="f181" y="f12"/>
                          </a:lnTo>
                          <a:lnTo>
                            <a:pt x="f182" y="f12"/>
                          </a:lnTo>
                          <a:lnTo>
                            <a:pt x="f183" y="f178"/>
                          </a:lnTo>
                          <a:lnTo>
                            <a:pt x="f184" y="f178"/>
                          </a:lnTo>
                          <a:lnTo>
                            <a:pt x="f185" y="f186"/>
                          </a:lnTo>
                          <a:lnTo>
                            <a:pt x="f133" y="f186"/>
                          </a:lnTo>
                          <a:lnTo>
                            <a:pt x="f17" y="f187"/>
                          </a:lnTo>
                          <a:lnTo>
                            <a:pt x="f188" y="f189"/>
                          </a:lnTo>
                          <a:lnTo>
                            <a:pt x="f190" y="f172"/>
                          </a:lnTo>
                          <a:lnTo>
                            <a:pt x="f191" y="f161"/>
                          </a:lnTo>
                          <a:lnTo>
                            <a:pt x="f62" y="f189"/>
                          </a:lnTo>
                          <a:lnTo>
                            <a:pt x="f192" y="f176"/>
                          </a:lnTo>
                          <a:lnTo>
                            <a:pt x="f193" y="f178"/>
                          </a:lnTo>
                          <a:lnTo>
                            <a:pt x="f194" y="f167"/>
                          </a:lnTo>
                          <a:lnTo>
                            <a:pt x="f195" y="f164"/>
                          </a:lnTo>
                          <a:lnTo>
                            <a:pt x="f196" y="f164"/>
                          </a:lnTo>
                          <a:lnTo>
                            <a:pt x="f197" y="f12"/>
                          </a:lnTo>
                          <a:lnTo>
                            <a:pt x="f198" y="f187"/>
                          </a:lnTo>
                          <a:lnTo>
                            <a:pt x="f199" y="f176"/>
                          </a:lnTo>
                          <a:lnTo>
                            <a:pt x="f200" y="f187"/>
                          </a:lnTo>
                          <a:lnTo>
                            <a:pt x="f201" y="f172"/>
                          </a:lnTo>
                          <a:lnTo>
                            <a:pt x="f202" y="f203"/>
                          </a:lnTo>
                          <a:lnTo>
                            <a:pt x="f204" y="f205"/>
                          </a:lnTo>
                          <a:lnTo>
                            <a:pt x="f206" y="f205"/>
                          </a:lnTo>
                          <a:lnTo>
                            <a:pt x="f207" y="f14"/>
                          </a:lnTo>
                          <a:lnTo>
                            <a:pt x="f208" y="f161"/>
                          </a:lnTo>
                          <a:lnTo>
                            <a:pt x="f209" y="f186"/>
                          </a:lnTo>
                          <a:lnTo>
                            <a:pt x="f210" y="f211"/>
                          </a:lnTo>
                          <a:lnTo>
                            <a:pt x="f27" y="f10"/>
                          </a:lnTo>
                          <a:lnTo>
                            <a:pt x="f212" y="f5"/>
                          </a:lnTo>
                          <a:lnTo>
                            <a:pt x="f8" y="f5"/>
                          </a:lnTo>
                          <a:close/>
                        </a:path>
                      </a:pathLst>
                    </a:custGeom>
                    <a:solidFill>
                      <a:srgbClr val="68B545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7" name="Rectangle 151"/>
                    <p:cNvSpPr/>
                    <p:nvPr/>
                  </p:nvSpPr>
                  <p:spPr>
                    <a:xfrm rot="5400013">
                      <a:off x="633734" y="485336"/>
                      <a:ext cx="634392" cy="171706"/>
                    </a:xfrm>
                    <a:prstGeom prst="rect">
                      <a:avLst/>
                    </a:prstGeom>
                    <a:solidFill>
                      <a:srgbClr val="BFBFBF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8" name="Rectangle 152"/>
                    <p:cNvSpPr/>
                    <p:nvPr/>
                  </p:nvSpPr>
                  <p:spPr>
                    <a:xfrm rot="5400013">
                      <a:off x="790764" y="328306"/>
                      <a:ext cx="320332" cy="171706"/>
                    </a:xfrm>
                    <a:prstGeom prst="rect">
                      <a:avLst/>
                    </a:prstGeom>
                    <a:solidFill>
                      <a:srgbClr val="7F7F7F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19" name="Rectangle 153"/>
                    <p:cNvSpPr/>
                    <p:nvPr/>
                  </p:nvSpPr>
                  <p:spPr>
                    <a:xfrm rot="5400013">
                      <a:off x="619606" y="563243"/>
                      <a:ext cx="636632" cy="17236"/>
                    </a:xfrm>
                    <a:prstGeom prst="rect">
                      <a:avLst/>
                    </a:prstGeom>
                    <a:solidFill>
                      <a:srgbClr val="D9D9D9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20" name="Freeform 154"/>
                    <p:cNvSpPr/>
                    <p:nvPr/>
                  </p:nvSpPr>
                  <p:spPr>
                    <a:xfrm rot="5400013">
                      <a:off x="1193493" y="305738"/>
                      <a:ext cx="323030" cy="210577"/>
                    </a:xfrm>
                    <a:custGeom>
                      <a:avLst/>
                      <a:gdLst>
                        <a:gd name="f0" fmla="val 10800000"/>
                        <a:gd name="f1" fmla="val 5400000"/>
                        <a:gd name="f2" fmla="val 180"/>
                        <a:gd name="f3" fmla="val w"/>
                        <a:gd name="f4" fmla="val h"/>
                        <a:gd name="f5" fmla="val 0"/>
                        <a:gd name="f6" fmla="val 720"/>
                        <a:gd name="f7" fmla="val 623"/>
                        <a:gd name="f8" fmla="val 163"/>
                        <a:gd name="f9" fmla="val 191"/>
                        <a:gd name="f10" fmla="val 217"/>
                        <a:gd name="f11" fmla="val 242"/>
                        <a:gd name="f12" fmla="val 1"/>
                        <a:gd name="f13" fmla="val 263"/>
                        <a:gd name="f14" fmla="val 279"/>
                        <a:gd name="f15" fmla="val 3"/>
                        <a:gd name="f16" fmla="val 292"/>
                        <a:gd name="f17" fmla="val 466"/>
                        <a:gd name="f18" fmla="val 4"/>
                        <a:gd name="f19" fmla="val 643"/>
                        <a:gd name="f20" fmla="val 7"/>
                        <a:gd name="f21" fmla="val 8"/>
                        <a:gd name="f22" fmla="val 450"/>
                        <a:gd name="f23" fmla="val 718"/>
                        <a:gd name="f24" fmla="val 449"/>
                        <a:gd name="f25" fmla="val 704"/>
                        <a:gd name="f26" fmla="val 443"/>
                        <a:gd name="f27" fmla="val 690"/>
                        <a:gd name="f28" fmla="val 678"/>
                        <a:gd name="f29" fmla="val 448"/>
                        <a:gd name="f30" fmla="val 657"/>
                        <a:gd name="f31" fmla="val 636"/>
                        <a:gd name="f32" fmla="val 488"/>
                        <a:gd name="f33" fmla="val 615"/>
                        <a:gd name="f34" fmla="val 513"/>
                        <a:gd name="f35" fmla="val 594"/>
                        <a:gd name="f36" fmla="val 538"/>
                        <a:gd name="f37" fmla="val 572"/>
                        <a:gd name="f38" fmla="val 563"/>
                        <a:gd name="f39" fmla="val 550"/>
                        <a:gd name="f40" fmla="val 585"/>
                        <a:gd name="f41" fmla="val 527"/>
                        <a:gd name="f42" fmla="val 604"/>
                        <a:gd name="f43" fmla="val 504"/>
                        <a:gd name="f44" fmla="val 617"/>
                        <a:gd name="f45" fmla="val 479"/>
                        <a:gd name="f46" fmla="val 455"/>
                        <a:gd name="f47" fmla="val 434"/>
                        <a:gd name="f48" fmla="val 619"/>
                        <a:gd name="f49" fmla="val 416"/>
                        <a:gd name="f50" fmla="val 610"/>
                        <a:gd name="f51" fmla="val 398"/>
                        <a:gd name="f52" fmla="val 598"/>
                        <a:gd name="f53" fmla="val 382"/>
                        <a:gd name="f54" fmla="val 584"/>
                        <a:gd name="f55" fmla="val 366"/>
                        <a:gd name="f56" fmla="val 568"/>
                        <a:gd name="f57" fmla="val 351"/>
                        <a:gd name="f58" fmla="val 553"/>
                        <a:gd name="f59" fmla="val 336"/>
                        <a:gd name="f60" fmla="val 322"/>
                        <a:gd name="f61" fmla="val 525"/>
                        <a:gd name="f62" fmla="val 307"/>
                        <a:gd name="f63" fmla="val 515"/>
                        <a:gd name="f64" fmla="val 508"/>
                        <a:gd name="f65" fmla="val 275"/>
                        <a:gd name="f66" fmla="val 507"/>
                        <a:gd name="f67" fmla="val 258"/>
                        <a:gd name="f68" fmla="val 511"/>
                        <a:gd name="f69" fmla="val 237"/>
                        <a:gd name="f70" fmla="val 517"/>
                        <a:gd name="f71" fmla="val 218"/>
                        <a:gd name="f72" fmla="val 518"/>
                        <a:gd name="f73" fmla="val 201"/>
                        <a:gd name="f74" fmla="val 184"/>
                        <a:gd name="f75" fmla="val 166"/>
                        <a:gd name="f76" fmla="val 148"/>
                        <a:gd name="f77" fmla="val 125"/>
                        <a:gd name="f78" fmla="val 111"/>
                        <a:gd name="f79" fmla="val 524"/>
                        <a:gd name="f80" fmla="val 100"/>
                        <a:gd name="f81" fmla="val 532"/>
                        <a:gd name="f82" fmla="val 93"/>
                        <a:gd name="f83" fmla="val 539"/>
                        <a:gd name="f84" fmla="val 85"/>
                        <a:gd name="f85" fmla="val 547"/>
                        <a:gd name="f86" fmla="val 76"/>
                        <a:gd name="f87" fmla="val 555"/>
                        <a:gd name="f88" fmla="val 66"/>
                        <a:gd name="f89" fmla="val 562"/>
                        <a:gd name="f90" fmla="val 53"/>
                        <a:gd name="f91" fmla="val 566"/>
                        <a:gd name="f92" fmla="val 36"/>
                        <a:gd name="f93" fmla="val 567"/>
                        <a:gd name="f94" fmla="val 27"/>
                        <a:gd name="f95" fmla="val 564"/>
                        <a:gd name="f96" fmla="val 21"/>
                        <a:gd name="f97" fmla="val 556"/>
                        <a:gd name="f98" fmla="val 14"/>
                        <a:gd name="f99" fmla="val 546"/>
                        <a:gd name="f100" fmla="val 9"/>
                        <a:gd name="f101" fmla="val 534"/>
                        <a:gd name="f102" fmla="val 5"/>
                        <a:gd name="f103" fmla="val 2"/>
                        <a:gd name="f104" fmla="val 516"/>
                        <a:gd name="f105" fmla="val 34"/>
                        <a:gd name="f106" fmla="val 11"/>
                        <a:gd name="f107" fmla="val 25"/>
                        <a:gd name="f108" fmla="val 24"/>
                        <a:gd name="f109" fmla="val 17"/>
                        <a:gd name="f110" fmla="val 40"/>
                        <a:gd name="f111" fmla="val 60"/>
                        <a:gd name="f112" fmla="val 82"/>
                        <a:gd name="f113" fmla="val 108"/>
                        <a:gd name="f114" fmla="val 136"/>
                        <a:gd name="f115" fmla="+- 0 0 -90"/>
                        <a:gd name="f116" fmla="*/ f3 1 720"/>
                        <a:gd name="f117" fmla="*/ f4 1 623"/>
                        <a:gd name="f118" fmla="val f5"/>
                        <a:gd name="f119" fmla="val f6"/>
                        <a:gd name="f120" fmla="val f7"/>
                        <a:gd name="f121" fmla="*/ f115 f0 1"/>
                        <a:gd name="f122" fmla="+- f120 0 f118"/>
                        <a:gd name="f123" fmla="+- f119 0 f118"/>
                        <a:gd name="f124" fmla="*/ f121 1 f2"/>
                        <a:gd name="f125" fmla="*/ f123 1 720"/>
                        <a:gd name="f126" fmla="*/ f122 1 623"/>
                        <a:gd name="f127" fmla="*/ 191 f123 1"/>
                        <a:gd name="f128" fmla="*/ 0 f122 1"/>
                        <a:gd name="f129" fmla="*/ 242 f123 1"/>
                        <a:gd name="f130" fmla="*/ 1 f122 1"/>
                        <a:gd name="f131" fmla="*/ 279 f123 1"/>
                        <a:gd name="f132" fmla="*/ 3 f122 1"/>
                        <a:gd name="f133" fmla="*/ 466 f123 1"/>
                        <a:gd name="f134" fmla="*/ 4 f122 1"/>
                        <a:gd name="f135" fmla="*/ 720 f123 1"/>
                        <a:gd name="f136" fmla="*/ 8 f122 1"/>
                        <a:gd name="f137" fmla="*/ 718 f123 1"/>
                        <a:gd name="f138" fmla="*/ 449 f122 1"/>
                        <a:gd name="f139" fmla="*/ 690 f123 1"/>
                        <a:gd name="f140" fmla="*/ 443 f122 1"/>
                        <a:gd name="f141" fmla="*/ 657 f123 1"/>
                        <a:gd name="f142" fmla="*/ 466 f122 1"/>
                        <a:gd name="f143" fmla="*/ 615 f123 1"/>
                        <a:gd name="f144" fmla="*/ 513 f122 1"/>
                        <a:gd name="f145" fmla="*/ 572 f123 1"/>
                        <a:gd name="f146" fmla="*/ 563 f122 1"/>
                        <a:gd name="f147" fmla="*/ 527 f123 1"/>
                        <a:gd name="f148" fmla="*/ 604 f122 1"/>
                        <a:gd name="f149" fmla="*/ 479 f123 1"/>
                        <a:gd name="f150" fmla="*/ 623 f122 1"/>
                        <a:gd name="f151" fmla="*/ 434 f123 1"/>
                        <a:gd name="f152" fmla="*/ 619 f122 1"/>
                        <a:gd name="f153" fmla="*/ 398 f123 1"/>
                        <a:gd name="f154" fmla="*/ 598 f122 1"/>
                        <a:gd name="f155" fmla="*/ 366 f123 1"/>
                        <a:gd name="f156" fmla="*/ 568 f122 1"/>
                        <a:gd name="f157" fmla="*/ 336 f123 1"/>
                        <a:gd name="f158" fmla="*/ 538 f122 1"/>
                        <a:gd name="f159" fmla="*/ 307 f123 1"/>
                        <a:gd name="f160" fmla="*/ 515 f122 1"/>
                        <a:gd name="f161" fmla="*/ 275 f123 1"/>
                        <a:gd name="f162" fmla="*/ 507 f122 1"/>
                        <a:gd name="f163" fmla="*/ 237 f123 1"/>
                        <a:gd name="f164" fmla="*/ 517 f122 1"/>
                        <a:gd name="f165" fmla="*/ 201 f123 1"/>
                        <a:gd name="f166" fmla="*/ 166 f123 1"/>
                        <a:gd name="f167" fmla="*/ 125 f123 1"/>
                        <a:gd name="f168" fmla="*/ 518 f122 1"/>
                        <a:gd name="f169" fmla="*/ 100 f123 1"/>
                        <a:gd name="f170" fmla="*/ 532 f122 1"/>
                        <a:gd name="f171" fmla="*/ 85 f123 1"/>
                        <a:gd name="f172" fmla="*/ 547 f122 1"/>
                        <a:gd name="f173" fmla="*/ 66 f123 1"/>
                        <a:gd name="f174" fmla="*/ 562 f122 1"/>
                        <a:gd name="f175" fmla="*/ 36 f123 1"/>
                        <a:gd name="f176" fmla="*/ 567 f122 1"/>
                        <a:gd name="f177" fmla="*/ 21 f123 1"/>
                        <a:gd name="f178" fmla="*/ 556 f122 1"/>
                        <a:gd name="f179" fmla="*/ 9 f123 1"/>
                        <a:gd name="f180" fmla="*/ 534 f122 1"/>
                        <a:gd name="f181" fmla="*/ 2 f123 1"/>
                        <a:gd name="f182" fmla="*/ 0 f123 1"/>
                        <a:gd name="f183" fmla="*/ 34 f122 1"/>
                        <a:gd name="f184" fmla="*/ 14 f123 1"/>
                        <a:gd name="f185" fmla="*/ 25 f122 1"/>
                        <a:gd name="f186" fmla="*/ 40 f123 1"/>
                        <a:gd name="f187" fmla="*/ 11 f122 1"/>
                        <a:gd name="f188" fmla="*/ 82 f123 1"/>
                        <a:gd name="f189" fmla="*/ 136 f123 1"/>
                        <a:gd name="f190" fmla="+- f124 0 f1"/>
                        <a:gd name="f191" fmla="*/ f127 1 720"/>
                        <a:gd name="f192" fmla="*/ f128 1 623"/>
                        <a:gd name="f193" fmla="*/ f129 1 720"/>
                        <a:gd name="f194" fmla="*/ f130 1 623"/>
                        <a:gd name="f195" fmla="*/ f131 1 720"/>
                        <a:gd name="f196" fmla="*/ f132 1 623"/>
                        <a:gd name="f197" fmla="*/ f133 1 720"/>
                        <a:gd name="f198" fmla="*/ f134 1 623"/>
                        <a:gd name="f199" fmla="*/ f135 1 720"/>
                        <a:gd name="f200" fmla="*/ f136 1 623"/>
                        <a:gd name="f201" fmla="*/ f137 1 720"/>
                        <a:gd name="f202" fmla="*/ f138 1 623"/>
                        <a:gd name="f203" fmla="*/ f139 1 720"/>
                        <a:gd name="f204" fmla="*/ f140 1 623"/>
                        <a:gd name="f205" fmla="*/ f141 1 720"/>
                        <a:gd name="f206" fmla="*/ f142 1 623"/>
                        <a:gd name="f207" fmla="*/ f143 1 720"/>
                        <a:gd name="f208" fmla="*/ f144 1 623"/>
                        <a:gd name="f209" fmla="*/ f145 1 720"/>
                        <a:gd name="f210" fmla="*/ f146 1 623"/>
                        <a:gd name="f211" fmla="*/ f147 1 720"/>
                        <a:gd name="f212" fmla="*/ f148 1 623"/>
                        <a:gd name="f213" fmla="*/ f149 1 720"/>
                        <a:gd name="f214" fmla="*/ f150 1 623"/>
                        <a:gd name="f215" fmla="*/ f151 1 720"/>
                        <a:gd name="f216" fmla="*/ f152 1 623"/>
                        <a:gd name="f217" fmla="*/ f153 1 720"/>
                        <a:gd name="f218" fmla="*/ f154 1 623"/>
                        <a:gd name="f219" fmla="*/ f155 1 720"/>
                        <a:gd name="f220" fmla="*/ f156 1 623"/>
                        <a:gd name="f221" fmla="*/ f157 1 720"/>
                        <a:gd name="f222" fmla="*/ f158 1 623"/>
                        <a:gd name="f223" fmla="*/ f159 1 720"/>
                        <a:gd name="f224" fmla="*/ f160 1 623"/>
                        <a:gd name="f225" fmla="*/ f161 1 720"/>
                        <a:gd name="f226" fmla="*/ f162 1 623"/>
                        <a:gd name="f227" fmla="*/ f163 1 720"/>
                        <a:gd name="f228" fmla="*/ f164 1 623"/>
                        <a:gd name="f229" fmla="*/ f165 1 720"/>
                        <a:gd name="f230" fmla="*/ f166 1 720"/>
                        <a:gd name="f231" fmla="*/ f167 1 720"/>
                        <a:gd name="f232" fmla="*/ f168 1 623"/>
                        <a:gd name="f233" fmla="*/ f169 1 720"/>
                        <a:gd name="f234" fmla="*/ f170 1 623"/>
                        <a:gd name="f235" fmla="*/ f171 1 720"/>
                        <a:gd name="f236" fmla="*/ f172 1 623"/>
                        <a:gd name="f237" fmla="*/ f173 1 720"/>
                        <a:gd name="f238" fmla="*/ f174 1 623"/>
                        <a:gd name="f239" fmla="*/ f175 1 720"/>
                        <a:gd name="f240" fmla="*/ f176 1 623"/>
                        <a:gd name="f241" fmla="*/ f177 1 720"/>
                        <a:gd name="f242" fmla="*/ f178 1 623"/>
                        <a:gd name="f243" fmla="*/ f179 1 720"/>
                        <a:gd name="f244" fmla="*/ f180 1 623"/>
                        <a:gd name="f245" fmla="*/ f181 1 720"/>
                        <a:gd name="f246" fmla="*/ f182 1 720"/>
                        <a:gd name="f247" fmla="*/ f183 1 623"/>
                        <a:gd name="f248" fmla="*/ f184 1 720"/>
                        <a:gd name="f249" fmla="*/ f185 1 623"/>
                        <a:gd name="f250" fmla="*/ f186 1 720"/>
                        <a:gd name="f251" fmla="*/ f187 1 623"/>
                        <a:gd name="f252" fmla="*/ f188 1 720"/>
                        <a:gd name="f253" fmla="*/ f189 1 720"/>
                        <a:gd name="f254" fmla="*/ 0 1 f125"/>
                        <a:gd name="f255" fmla="*/ f119 1 f125"/>
                        <a:gd name="f256" fmla="*/ 0 1 f126"/>
                        <a:gd name="f257" fmla="*/ f120 1 f126"/>
                        <a:gd name="f258" fmla="*/ f191 1 f125"/>
                        <a:gd name="f259" fmla="*/ f192 1 f126"/>
                        <a:gd name="f260" fmla="*/ f193 1 f125"/>
                        <a:gd name="f261" fmla="*/ f194 1 f126"/>
                        <a:gd name="f262" fmla="*/ f195 1 f125"/>
                        <a:gd name="f263" fmla="*/ f196 1 f126"/>
                        <a:gd name="f264" fmla="*/ f197 1 f125"/>
                        <a:gd name="f265" fmla="*/ f198 1 f126"/>
                        <a:gd name="f266" fmla="*/ f199 1 f125"/>
                        <a:gd name="f267" fmla="*/ f200 1 f126"/>
                        <a:gd name="f268" fmla="*/ f201 1 f125"/>
                        <a:gd name="f269" fmla="*/ f202 1 f126"/>
                        <a:gd name="f270" fmla="*/ f203 1 f125"/>
                        <a:gd name="f271" fmla="*/ f204 1 f126"/>
                        <a:gd name="f272" fmla="*/ f205 1 f125"/>
                        <a:gd name="f273" fmla="*/ f206 1 f126"/>
                        <a:gd name="f274" fmla="*/ f207 1 f125"/>
                        <a:gd name="f275" fmla="*/ f208 1 f126"/>
                        <a:gd name="f276" fmla="*/ f209 1 f125"/>
                        <a:gd name="f277" fmla="*/ f210 1 f126"/>
                        <a:gd name="f278" fmla="*/ f211 1 f125"/>
                        <a:gd name="f279" fmla="*/ f212 1 f126"/>
                        <a:gd name="f280" fmla="*/ f213 1 f125"/>
                        <a:gd name="f281" fmla="*/ f214 1 f126"/>
                        <a:gd name="f282" fmla="*/ f215 1 f125"/>
                        <a:gd name="f283" fmla="*/ f216 1 f126"/>
                        <a:gd name="f284" fmla="*/ f217 1 f125"/>
                        <a:gd name="f285" fmla="*/ f218 1 f126"/>
                        <a:gd name="f286" fmla="*/ f219 1 f125"/>
                        <a:gd name="f287" fmla="*/ f220 1 f126"/>
                        <a:gd name="f288" fmla="*/ f221 1 f125"/>
                        <a:gd name="f289" fmla="*/ f222 1 f126"/>
                        <a:gd name="f290" fmla="*/ f223 1 f125"/>
                        <a:gd name="f291" fmla="*/ f224 1 f126"/>
                        <a:gd name="f292" fmla="*/ f225 1 f125"/>
                        <a:gd name="f293" fmla="*/ f226 1 f126"/>
                        <a:gd name="f294" fmla="*/ f227 1 f125"/>
                        <a:gd name="f295" fmla="*/ f228 1 f126"/>
                        <a:gd name="f296" fmla="*/ f229 1 f125"/>
                        <a:gd name="f297" fmla="*/ f230 1 f125"/>
                        <a:gd name="f298" fmla="*/ f231 1 f125"/>
                        <a:gd name="f299" fmla="*/ f232 1 f126"/>
                        <a:gd name="f300" fmla="*/ f233 1 f125"/>
                        <a:gd name="f301" fmla="*/ f234 1 f126"/>
                        <a:gd name="f302" fmla="*/ f235 1 f125"/>
                        <a:gd name="f303" fmla="*/ f236 1 f126"/>
                        <a:gd name="f304" fmla="*/ f237 1 f125"/>
                        <a:gd name="f305" fmla="*/ f238 1 f126"/>
                        <a:gd name="f306" fmla="*/ f239 1 f125"/>
                        <a:gd name="f307" fmla="*/ f240 1 f126"/>
                        <a:gd name="f308" fmla="*/ f241 1 f125"/>
                        <a:gd name="f309" fmla="*/ f242 1 f126"/>
                        <a:gd name="f310" fmla="*/ f243 1 f125"/>
                        <a:gd name="f311" fmla="*/ f244 1 f126"/>
                        <a:gd name="f312" fmla="*/ f245 1 f125"/>
                        <a:gd name="f313" fmla="*/ f246 1 f125"/>
                        <a:gd name="f314" fmla="*/ f247 1 f126"/>
                        <a:gd name="f315" fmla="*/ f248 1 f125"/>
                        <a:gd name="f316" fmla="*/ f249 1 f126"/>
                        <a:gd name="f317" fmla="*/ f250 1 f125"/>
                        <a:gd name="f318" fmla="*/ f251 1 f126"/>
                        <a:gd name="f319" fmla="*/ f252 1 f125"/>
                        <a:gd name="f320" fmla="*/ f253 1 f125"/>
                        <a:gd name="f321" fmla="*/ f254 f116 1"/>
                        <a:gd name="f322" fmla="*/ f255 f116 1"/>
                        <a:gd name="f323" fmla="*/ f257 f117 1"/>
                        <a:gd name="f324" fmla="*/ f256 f117 1"/>
                        <a:gd name="f325" fmla="*/ f258 f116 1"/>
                        <a:gd name="f326" fmla="*/ f259 f117 1"/>
                        <a:gd name="f327" fmla="*/ f260 f116 1"/>
                        <a:gd name="f328" fmla="*/ f261 f117 1"/>
                        <a:gd name="f329" fmla="*/ f262 f116 1"/>
                        <a:gd name="f330" fmla="*/ f263 f117 1"/>
                        <a:gd name="f331" fmla="*/ f264 f116 1"/>
                        <a:gd name="f332" fmla="*/ f265 f117 1"/>
                        <a:gd name="f333" fmla="*/ f266 f116 1"/>
                        <a:gd name="f334" fmla="*/ f267 f117 1"/>
                        <a:gd name="f335" fmla="*/ f268 f116 1"/>
                        <a:gd name="f336" fmla="*/ f269 f117 1"/>
                        <a:gd name="f337" fmla="*/ f270 f116 1"/>
                        <a:gd name="f338" fmla="*/ f271 f117 1"/>
                        <a:gd name="f339" fmla="*/ f272 f116 1"/>
                        <a:gd name="f340" fmla="*/ f273 f117 1"/>
                        <a:gd name="f341" fmla="*/ f274 f116 1"/>
                        <a:gd name="f342" fmla="*/ f275 f117 1"/>
                        <a:gd name="f343" fmla="*/ f276 f116 1"/>
                        <a:gd name="f344" fmla="*/ f277 f117 1"/>
                        <a:gd name="f345" fmla="*/ f278 f116 1"/>
                        <a:gd name="f346" fmla="*/ f279 f117 1"/>
                        <a:gd name="f347" fmla="*/ f280 f116 1"/>
                        <a:gd name="f348" fmla="*/ f281 f117 1"/>
                        <a:gd name="f349" fmla="*/ f282 f116 1"/>
                        <a:gd name="f350" fmla="*/ f283 f117 1"/>
                        <a:gd name="f351" fmla="*/ f284 f116 1"/>
                        <a:gd name="f352" fmla="*/ f285 f117 1"/>
                        <a:gd name="f353" fmla="*/ f286 f116 1"/>
                        <a:gd name="f354" fmla="*/ f287 f117 1"/>
                        <a:gd name="f355" fmla="*/ f288 f116 1"/>
                        <a:gd name="f356" fmla="*/ f289 f117 1"/>
                        <a:gd name="f357" fmla="*/ f290 f116 1"/>
                        <a:gd name="f358" fmla="*/ f291 f117 1"/>
                        <a:gd name="f359" fmla="*/ f292 f116 1"/>
                        <a:gd name="f360" fmla="*/ f293 f117 1"/>
                        <a:gd name="f361" fmla="*/ f294 f116 1"/>
                        <a:gd name="f362" fmla="*/ f295 f117 1"/>
                        <a:gd name="f363" fmla="*/ f296 f116 1"/>
                        <a:gd name="f364" fmla="*/ f297 f116 1"/>
                        <a:gd name="f365" fmla="*/ f298 f116 1"/>
                        <a:gd name="f366" fmla="*/ f299 f117 1"/>
                        <a:gd name="f367" fmla="*/ f300 f116 1"/>
                        <a:gd name="f368" fmla="*/ f301 f117 1"/>
                        <a:gd name="f369" fmla="*/ f302 f116 1"/>
                        <a:gd name="f370" fmla="*/ f303 f117 1"/>
                        <a:gd name="f371" fmla="*/ f304 f116 1"/>
                        <a:gd name="f372" fmla="*/ f305 f117 1"/>
                        <a:gd name="f373" fmla="*/ f306 f116 1"/>
                        <a:gd name="f374" fmla="*/ f307 f117 1"/>
                        <a:gd name="f375" fmla="*/ f308 f116 1"/>
                        <a:gd name="f376" fmla="*/ f309 f117 1"/>
                        <a:gd name="f377" fmla="*/ f310 f116 1"/>
                        <a:gd name="f378" fmla="*/ f311 f117 1"/>
                        <a:gd name="f379" fmla="*/ f312 f116 1"/>
                        <a:gd name="f380" fmla="*/ f313 f116 1"/>
                        <a:gd name="f381" fmla="*/ f314 f117 1"/>
                        <a:gd name="f382" fmla="*/ f315 f116 1"/>
                        <a:gd name="f383" fmla="*/ f316 f117 1"/>
                        <a:gd name="f384" fmla="*/ f317 f116 1"/>
                        <a:gd name="f385" fmla="*/ f318 f117 1"/>
                        <a:gd name="f386" fmla="*/ f319 f116 1"/>
                        <a:gd name="f387" fmla="*/ f320 f116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190">
                          <a:pos x="f325" y="f326"/>
                        </a:cxn>
                        <a:cxn ang="f190">
                          <a:pos x="f327" y="f328"/>
                        </a:cxn>
                        <a:cxn ang="f190">
                          <a:pos x="f329" y="f330"/>
                        </a:cxn>
                        <a:cxn ang="f190">
                          <a:pos x="f331" y="f332"/>
                        </a:cxn>
                        <a:cxn ang="f190">
                          <a:pos x="f333" y="f334"/>
                        </a:cxn>
                        <a:cxn ang="f190">
                          <a:pos x="f335" y="f336"/>
                        </a:cxn>
                        <a:cxn ang="f190">
                          <a:pos x="f337" y="f338"/>
                        </a:cxn>
                        <a:cxn ang="f190">
                          <a:pos x="f339" y="f340"/>
                        </a:cxn>
                        <a:cxn ang="f190">
                          <a:pos x="f341" y="f342"/>
                        </a:cxn>
                        <a:cxn ang="f190">
                          <a:pos x="f343" y="f344"/>
                        </a:cxn>
                        <a:cxn ang="f190">
                          <a:pos x="f345" y="f346"/>
                        </a:cxn>
                        <a:cxn ang="f190">
                          <a:pos x="f347" y="f348"/>
                        </a:cxn>
                        <a:cxn ang="f190">
                          <a:pos x="f349" y="f350"/>
                        </a:cxn>
                        <a:cxn ang="f190">
                          <a:pos x="f351" y="f352"/>
                        </a:cxn>
                        <a:cxn ang="f190">
                          <a:pos x="f353" y="f354"/>
                        </a:cxn>
                        <a:cxn ang="f190">
                          <a:pos x="f355" y="f356"/>
                        </a:cxn>
                        <a:cxn ang="f190">
                          <a:pos x="f357" y="f358"/>
                        </a:cxn>
                        <a:cxn ang="f190">
                          <a:pos x="f359" y="f360"/>
                        </a:cxn>
                        <a:cxn ang="f190">
                          <a:pos x="f361" y="f362"/>
                        </a:cxn>
                        <a:cxn ang="f190">
                          <a:pos x="f363" y="f362"/>
                        </a:cxn>
                        <a:cxn ang="f190">
                          <a:pos x="f364" y="f342"/>
                        </a:cxn>
                        <a:cxn ang="f190">
                          <a:pos x="f365" y="f366"/>
                        </a:cxn>
                        <a:cxn ang="f190">
                          <a:pos x="f367" y="f368"/>
                        </a:cxn>
                        <a:cxn ang="f190">
                          <a:pos x="f369" y="f370"/>
                        </a:cxn>
                        <a:cxn ang="f190">
                          <a:pos x="f371" y="f372"/>
                        </a:cxn>
                        <a:cxn ang="f190">
                          <a:pos x="f373" y="f374"/>
                        </a:cxn>
                        <a:cxn ang="f190">
                          <a:pos x="f375" y="f376"/>
                        </a:cxn>
                        <a:cxn ang="f190">
                          <a:pos x="f377" y="f378"/>
                        </a:cxn>
                        <a:cxn ang="f190">
                          <a:pos x="f379" y="f362"/>
                        </a:cxn>
                        <a:cxn ang="f190">
                          <a:pos x="f380" y="f381"/>
                        </a:cxn>
                        <a:cxn ang="f190">
                          <a:pos x="f382" y="f383"/>
                        </a:cxn>
                        <a:cxn ang="f190">
                          <a:pos x="f384" y="f385"/>
                        </a:cxn>
                        <a:cxn ang="f190">
                          <a:pos x="f386" y="f332"/>
                        </a:cxn>
                        <a:cxn ang="f190">
                          <a:pos x="f387" y="f326"/>
                        </a:cxn>
                      </a:cxnLst>
                      <a:rect l="f321" t="f324" r="f322" b="f323"/>
                      <a:pathLst>
                        <a:path w="720" h="623">
                          <a:moveTo>
                            <a:pt x="f8" y="f5"/>
                          </a:moveTo>
                          <a:lnTo>
                            <a:pt x="f9" y="f5"/>
                          </a:lnTo>
                          <a:lnTo>
                            <a:pt x="f10" y="f5"/>
                          </a:lnTo>
                          <a:lnTo>
                            <a:pt x="f11" y="f12"/>
                          </a:lnTo>
                          <a:lnTo>
                            <a:pt x="f13" y="f12"/>
                          </a:lnTo>
                          <a:lnTo>
                            <a:pt x="f14" y="f15"/>
                          </a:lnTo>
                          <a:lnTo>
                            <a:pt x="f16" y="f15"/>
                          </a:lnTo>
                          <a:lnTo>
                            <a:pt x="f17" y="f18"/>
                          </a:lnTo>
                          <a:lnTo>
                            <a:pt x="f19" y="f20"/>
                          </a:lnTo>
                          <a:lnTo>
                            <a:pt x="f6" y="f21"/>
                          </a:lnTo>
                          <a:lnTo>
                            <a:pt x="f6" y="f22"/>
                          </a:lnTo>
                          <a:lnTo>
                            <a:pt x="f23" y="f24"/>
                          </a:lnTo>
                          <a:lnTo>
                            <a:pt x="f25" y="f26"/>
                          </a:lnTo>
                          <a:lnTo>
                            <a:pt x="f27" y="f26"/>
                          </a:lnTo>
                          <a:lnTo>
                            <a:pt x="f28" y="f29"/>
                          </a:lnTo>
                          <a:lnTo>
                            <a:pt x="f30" y="f17"/>
                          </a:lnTo>
                          <a:lnTo>
                            <a:pt x="f31" y="f32"/>
                          </a:lnTo>
                          <a:lnTo>
                            <a:pt x="f33" y="f34"/>
                          </a:lnTo>
                          <a:lnTo>
                            <a:pt x="f35" y="f36"/>
                          </a:lnTo>
                          <a:lnTo>
                            <a:pt x="f37" y="f38"/>
                          </a:lnTo>
                          <a:lnTo>
                            <a:pt x="f39" y="f40"/>
                          </a:lnTo>
                          <a:lnTo>
                            <a:pt x="f41" y="f42"/>
                          </a:lnTo>
                          <a:lnTo>
                            <a:pt x="f43" y="f44"/>
                          </a:lnTo>
                          <a:lnTo>
                            <a:pt x="f45" y="f7"/>
                          </a:lnTo>
                          <a:lnTo>
                            <a:pt x="f46" y="f7"/>
                          </a:lnTo>
                          <a:lnTo>
                            <a:pt x="f47" y="f48"/>
                          </a:lnTo>
                          <a:lnTo>
                            <a:pt x="f49" y="f50"/>
                          </a:lnTo>
                          <a:lnTo>
                            <a:pt x="f51" y="f52"/>
                          </a:lnTo>
                          <a:lnTo>
                            <a:pt x="f53" y="f54"/>
                          </a:lnTo>
                          <a:lnTo>
                            <a:pt x="f55" y="f56"/>
                          </a:lnTo>
                          <a:lnTo>
                            <a:pt x="f57" y="f58"/>
                          </a:lnTo>
                          <a:lnTo>
                            <a:pt x="f59" y="f36"/>
                          </a:lnTo>
                          <a:lnTo>
                            <a:pt x="f60" y="f61"/>
                          </a:lnTo>
                          <a:lnTo>
                            <a:pt x="f62" y="f63"/>
                          </a:lnTo>
                          <a:lnTo>
                            <a:pt x="f16" y="f64"/>
                          </a:lnTo>
                          <a:lnTo>
                            <a:pt x="f65" y="f66"/>
                          </a:lnTo>
                          <a:lnTo>
                            <a:pt x="f67" y="f68"/>
                          </a:lnTo>
                          <a:lnTo>
                            <a:pt x="f69" y="f70"/>
                          </a:lnTo>
                          <a:lnTo>
                            <a:pt x="f71" y="f72"/>
                          </a:lnTo>
                          <a:lnTo>
                            <a:pt x="f73" y="f70"/>
                          </a:lnTo>
                          <a:lnTo>
                            <a:pt x="f74" y="f63"/>
                          </a:lnTo>
                          <a:lnTo>
                            <a:pt x="f75" y="f34"/>
                          </a:lnTo>
                          <a:lnTo>
                            <a:pt x="f76" y="f63"/>
                          </a:lnTo>
                          <a:lnTo>
                            <a:pt x="f77" y="f72"/>
                          </a:lnTo>
                          <a:lnTo>
                            <a:pt x="f78" y="f79"/>
                          </a:lnTo>
                          <a:lnTo>
                            <a:pt x="f80" y="f81"/>
                          </a:lnTo>
                          <a:lnTo>
                            <a:pt x="f82" y="f83"/>
                          </a:lnTo>
                          <a:lnTo>
                            <a:pt x="f84" y="f85"/>
                          </a:lnTo>
                          <a:lnTo>
                            <a:pt x="f86" y="f87"/>
                          </a:lnTo>
                          <a:lnTo>
                            <a:pt x="f88" y="f89"/>
                          </a:lnTo>
                          <a:lnTo>
                            <a:pt x="f90" y="f91"/>
                          </a:lnTo>
                          <a:lnTo>
                            <a:pt x="f92" y="f93"/>
                          </a:lnTo>
                          <a:lnTo>
                            <a:pt x="f94" y="f95"/>
                          </a:lnTo>
                          <a:lnTo>
                            <a:pt x="f96" y="f97"/>
                          </a:lnTo>
                          <a:lnTo>
                            <a:pt x="f98" y="f99"/>
                          </a:lnTo>
                          <a:lnTo>
                            <a:pt x="f100" y="f101"/>
                          </a:lnTo>
                          <a:lnTo>
                            <a:pt x="f102" y="f79"/>
                          </a:lnTo>
                          <a:lnTo>
                            <a:pt x="f103" y="f70"/>
                          </a:lnTo>
                          <a:lnTo>
                            <a:pt x="f5" y="f104"/>
                          </a:lnTo>
                          <a:lnTo>
                            <a:pt x="f5" y="f105"/>
                          </a:lnTo>
                          <a:lnTo>
                            <a:pt x="f106" y="f105"/>
                          </a:lnTo>
                          <a:lnTo>
                            <a:pt x="f98" y="f107"/>
                          </a:lnTo>
                          <a:lnTo>
                            <a:pt x="f108" y="f109"/>
                          </a:lnTo>
                          <a:lnTo>
                            <a:pt x="f110" y="f106"/>
                          </a:lnTo>
                          <a:lnTo>
                            <a:pt x="f111" y="f20"/>
                          </a:lnTo>
                          <a:lnTo>
                            <a:pt x="f112" y="f18"/>
                          </a:lnTo>
                          <a:lnTo>
                            <a:pt x="f113" y="f12"/>
                          </a:lnTo>
                          <a:lnTo>
                            <a:pt x="f114" y="f5"/>
                          </a:lnTo>
                          <a:lnTo>
                            <a:pt x="f8" y="f5"/>
                          </a:lnTo>
                          <a:close/>
                        </a:path>
                      </a:pathLst>
                    </a:custGeom>
                    <a:solidFill>
                      <a:srgbClr val="4E8834">
                        <a:alpha val="51000"/>
                      </a:srgbClr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t" anchorCtr="0" compatLnSpc="1"/>
                    <a:lstStyle/>
                    <a:p>
                      <a:pPr marL="0" marR="0" lvl="0" indent="0" algn="l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000000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21" name="Oval 196"/>
                    <p:cNvSpPr/>
                    <p:nvPr/>
                  </p:nvSpPr>
                  <p:spPr>
                    <a:xfrm rot="5400013">
                      <a:off x="562327" y="918432"/>
                      <a:ext cx="119786" cy="90251"/>
                    </a:xfrm>
                    <a:custGeom>
                      <a:avLst/>
                      <a:gdLst>
                        <a:gd name="f0" fmla="val 21600000"/>
                        <a:gd name="f1" fmla="val 10800000"/>
                        <a:gd name="f2" fmla="val 5400000"/>
                        <a:gd name="f3" fmla="val 180"/>
                        <a:gd name="f4" fmla="val w"/>
                        <a:gd name="f5" fmla="val h"/>
                        <a:gd name="f6" fmla="val ss"/>
                        <a:gd name="f7" fmla="val 0"/>
                        <a:gd name="f8" fmla="*/ 5419351 1 1725033"/>
                        <a:gd name="f9" fmla="+- 0 0 -360"/>
                        <a:gd name="f10" fmla="+- 0 0 -180"/>
                        <a:gd name="f11" fmla="abs f4"/>
                        <a:gd name="f12" fmla="abs f5"/>
                        <a:gd name="f13" fmla="abs f6"/>
                        <a:gd name="f14" fmla="val f7"/>
                        <a:gd name="f15" fmla="+- 2700000 f2 0"/>
                        <a:gd name="f16" fmla="*/ f9 f1 1"/>
                        <a:gd name="f17" fmla="*/ f10 f1 1"/>
                        <a:gd name="f18" fmla="?: f11 f4 1"/>
                        <a:gd name="f19" fmla="?: f12 f5 1"/>
                        <a:gd name="f20" fmla="?: f13 f6 1"/>
                        <a:gd name="f21" fmla="*/ f15 f8 1"/>
                        <a:gd name="f22" fmla="*/ f16 1 f3"/>
                        <a:gd name="f23" fmla="*/ f17 1 f3"/>
                        <a:gd name="f24" fmla="*/ f18 1 21600"/>
                        <a:gd name="f25" fmla="*/ f19 1 21600"/>
                        <a:gd name="f26" fmla="*/ 21600 f18 1"/>
                        <a:gd name="f27" fmla="*/ 21600 f19 1"/>
                        <a:gd name="f28" fmla="*/ f21 1 f1"/>
                        <a:gd name="f29" fmla="+- f22 0 f2"/>
                        <a:gd name="f30" fmla="+- f23 0 f2"/>
                        <a:gd name="f31" fmla="min f25 f24"/>
                        <a:gd name="f32" fmla="*/ f26 1 f20"/>
                        <a:gd name="f33" fmla="*/ f27 1 f20"/>
                        <a:gd name="f34" fmla="+- 0 0 f28"/>
                        <a:gd name="f35" fmla="val f32"/>
                        <a:gd name="f36" fmla="val f33"/>
                        <a:gd name="f37" fmla="+- 0 0 f34"/>
                        <a:gd name="f38" fmla="*/ f14 f31 1"/>
                        <a:gd name="f39" fmla="+- f36 0 f14"/>
                        <a:gd name="f40" fmla="+- f35 0 f14"/>
                        <a:gd name="f41" fmla="*/ f37 f1 1"/>
                        <a:gd name="f42" fmla="*/ f39 1 2"/>
                        <a:gd name="f43" fmla="*/ f40 1 2"/>
                        <a:gd name="f44" fmla="*/ f41 1 f8"/>
                        <a:gd name="f45" fmla="+- f14 f42 0"/>
                        <a:gd name="f46" fmla="+- f14 f43 0"/>
                        <a:gd name="f47" fmla="+- f44 0 f2"/>
                        <a:gd name="f48" fmla="*/ f43 f31 1"/>
                        <a:gd name="f49" fmla="*/ f42 f31 1"/>
                        <a:gd name="f50" fmla="cos 1 f47"/>
                        <a:gd name="f51" fmla="sin 1 f47"/>
                        <a:gd name="f52" fmla="*/ f45 f31 1"/>
                        <a:gd name="f53" fmla="+- 0 0 f50"/>
                        <a:gd name="f54" fmla="+- 0 0 f51"/>
                        <a:gd name="f55" fmla="+- 0 0 f53"/>
                        <a:gd name="f56" fmla="+- 0 0 f54"/>
                        <a:gd name="f57" fmla="*/ f55 f43 1"/>
                        <a:gd name="f58" fmla="*/ f56 f42 1"/>
                        <a:gd name="f59" fmla="+- f46 0 f57"/>
                        <a:gd name="f60" fmla="+- f46 f57 0"/>
                        <a:gd name="f61" fmla="+- f45 0 f58"/>
                        <a:gd name="f62" fmla="+- f45 f58 0"/>
                        <a:gd name="f63" fmla="*/ f59 f31 1"/>
                        <a:gd name="f64" fmla="*/ f61 f31 1"/>
                        <a:gd name="f65" fmla="*/ f60 f31 1"/>
                        <a:gd name="f66" fmla="*/ f62 f31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9">
                          <a:pos x="f63" y="f64"/>
                        </a:cxn>
                        <a:cxn ang="f30">
                          <a:pos x="f63" y="f66"/>
                        </a:cxn>
                        <a:cxn ang="f30">
                          <a:pos x="f65" y="f66"/>
                        </a:cxn>
                        <a:cxn ang="f29">
                          <a:pos x="f65" y="f64"/>
                        </a:cxn>
                      </a:cxnLst>
                      <a:rect l="f63" t="f64" r="f65" b="f66"/>
                      <a:pathLst>
                        <a:path>
                          <a:moveTo>
                            <a:pt x="f38" y="f52"/>
                          </a:moveTo>
                          <a:arcTo wR="f48" hR="f49" stAng="f1" swAng="f0"/>
                          <a:close/>
                        </a:path>
                      </a:pathLst>
                    </a:custGeom>
                    <a:solidFill>
                      <a:srgbClr val="68B545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ctr" anchorCtr="1" compatLnSpc="1"/>
                    <a:lstStyle/>
                    <a:p>
                      <a:pPr marL="0" marR="0" lvl="0" indent="0" algn="ctr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FFFFFF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  <p:sp>
                  <p:nvSpPr>
                    <p:cNvPr id="22" name="Oval 197"/>
                    <p:cNvSpPr/>
                    <p:nvPr/>
                  </p:nvSpPr>
                  <p:spPr>
                    <a:xfrm rot="5400013">
                      <a:off x="506820" y="81268"/>
                      <a:ext cx="226789" cy="170855"/>
                    </a:xfrm>
                    <a:custGeom>
                      <a:avLst/>
                      <a:gdLst>
                        <a:gd name="f0" fmla="val 21600000"/>
                        <a:gd name="f1" fmla="val 10800000"/>
                        <a:gd name="f2" fmla="val 5400000"/>
                        <a:gd name="f3" fmla="val 180"/>
                        <a:gd name="f4" fmla="val w"/>
                        <a:gd name="f5" fmla="val h"/>
                        <a:gd name="f6" fmla="val ss"/>
                        <a:gd name="f7" fmla="val 0"/>
                        <a:gd name="f8" fmla="*/ 5419351 1 1725033"/>
                        <a:gd name="f9" fmla="+- 0 0 -360"/>
                        <a:gd name="f10" fmla="+- 0 0 -180"/>
                        <a:gd name="f11" fmla="abs f4"/>
                        <a:gd name="f12" fmla="abs f5"/>
                        <a:gd name="f13" fmla="abs f6"/>
                        <a:gd name="f14" fmla="val f7"/>
                        <a:gd name="f15" fmla="+- 2700000 f2 0"/>
                        <a:gd name="f16" fmla="*/ f9 f1 1"/>
                        <a:gd name="f17" fmla="*/ f10 f1 1"/>
                        <a:gd name="f18" fmla="?: f11 f4 1"/>
                        <a:gd name="f19" fmla="?: f12 f5 1"/>
                        <a:gd name="f20" fmla="?: f13 f6 1"/>
                        <a:gd name="f21" fmla="*/ f15 f8 1"/>
                        <a:gd name="f22" fmla="*/ f16 1 f3"/>
                        <a:gd name="f23" fmla="*/ f17 1 f3"/>
                        <a:gd name="f24" fmla="*/ f18 1 21600"/>
                        <a:gd name="f25" fmla="*/ f19 1 21600"/>
                        <a:gd name="f26" fmla="*/ 21600 f18 1"/>
                        <a:gd name="f27" fmla="*/ 21600 f19 1"/>
                        <a:gd name="f28" fmla="*/ f21 1 f1"/>
                        <a:gd name="f29" fmla="+- f22 0 f2"/>
                        <a:gd name="f30" fmla="+- f23 0 f2"/>
                        <a:gd name="f31" fmla="min f25 f24"/>
                        <a:gd name="f32" fmla="*/ f26 1 f20"/>
                        <a:gd name="f33" fmla="*/ f27 1 f20"/>
                        <a:gd name="f34" fmla="+- 0 0 f28"/>
                        <a:gd name="f35" fmla="val f32"/>
                        <a:gd name="f36" fmla="val f33"/>
                        <a:gd name="f37" fmla="+- 0 0 f34"/>
                        <a:gd name="f38" fmla="*/ f14 f31 1"/>
                        <a:gd name="f39" fmla="+- f36 0 f14"/>
                        <a:gd name="f40" fmla="+- f35 0 f14"/>
                        <a:gd name="f41" fmla="*/ f37 f1 1"/>
                        <a:gd name="f42" fmla="*/ f39 1 2"/>
                        <a:gd name="f43" fmla="*/ f40 1 2"/>
                        <a:gd name="f44" fmla="*/ f41 1 f8"/>
                        <a:gd name="f45" fmla="+- f14 f42 0"/>
                        <a:gd name="f46" fmla="+- f14 f43 0"/>
                        <a:gd name="f47" fmla="+- f44 0 f2"/>
                        <a:gd name="f48" fmla="*/ f43 f31 1"/>
                        <a:gd name="f49" fmla="*/ f42 f31 1"/>
                        <a:gd name="f50" fmla="cos 1 f47"/>
                        <a:gd name="f51" fmla="sin 1 f47"/>
                        <a:gd name="f52" fmla="*/ f45 f31 1"/>
                        <a:gd name="f53" fmla="+- 0 0 f50"/>
                        <a:gd name="f54" fmla="+- 0 0 f51"/>
                        <a:gd name="f55" fmla="+- 0 0 f53"/>
                        <a:gd name="f56" fmla="+- 0 0 f54"/>
                        <a:gd name="f57" fmla="*/ f55 f43 1"/>
                        <a:gd name="f58" fmla="*/ f56 f42 1"/>
                        <a:gd name="f59" fmla="+- f46 0 f57"/>
                        <a:gd name="f60" fmla="+- f46 f57 0"/>
                        <a:gd name="f61" fmla="+- f45 0 f58"/>
                        <a:gd name="f62" fmla="+- f45 f58 0"/>
                        <a:gd name="f63" fmla="*/ f59 f31 1"/>
                        <a:gd name="f64" fmla="*/ f61 f31 1"/>
                        <a:gd name="f65" fmla="*/ f60 f31 1"/>
                        <a:gd name="f66" fmla="*/ f62 f31 1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  <a:cxn ang="f29">
                          <a:pos x="f63" y="f64"/>
                        </a:cxn>
                        <a:cxn ang="f30">
                          <a:pos x="f63" y="f66"/>
                        </a:cxn>
                        <a:cxn ang="f30">
                          <a:pos x="f65" y="f66"/>
                        </a:cxn>
                        <a:cxn ang="f29">
                          <a:pos x="f65" y="f64"/>
                        </a:cxn>
                      </a:cxnLst>
                      <a:rect l="f63" t="f64" r="f65" b="f66"/>
                      <a:pathLst>
                        <a:path>
                          <a:moveTo>
                            <a:pt x="f38" y="f52"/>
                          </a:moveTo>
                          <a:arcTo wR="f48" hR="f49" stAng="f1" swAng="f0"/>
                          <a:close/>
                        </a:path>
                      </a:pathLst>
                    </a:custGeom>
                    <a:solidFill>
                      <a:srgbClr val="68B545"/>
                    </a:solidFill>
                    <a:ln>
                      <a:noFill/>
                      <a:prstDash val="solid"/>
                    </a:ln>
                  </p:spPr>
                  <p:txBody>
                    <a:bodyPr vert="horz" wrap="square" lIns="91440" tIns="45720" rIns="91440" bIns="45720" anchor="ctr" anchorCtr="1" compatLnSpc="1"/>
                    <a:lstStyle/>
                    <a:p>
                      <a:pPr marL="0" marR="0" lvl="0" indent="0" algn="ctr" defTabSz="1218986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US" sz="2400" b="0" i="0" u="none" strike="noStrike" kern="0" cap="none" spc="0" baseline="0">
                        <a:solidFill>
                          <a:srgbClr val="FFFFFF"/>
                        </a:solidFill>
                        <a:uFillTx/>
                        <a:latin typeface="Arial" pitchFamily="34"/>
                        <a:cs typeface="Arial" pitchFamily="34"/>
                      </a:endParaRPr>
                    </a:p>
                  </p:txBody>
                </p:sp>
              </p:grpSp>
            </p:grpSp>
          </p:grpSp>
          <p:sp>
            <p:nvSpPr>
              <p:cNvPr id="23" name="TextBox 218"/>
              <p:cNvSpPr txBox="1"/>
              <p:nvPr/>
            </p:nvSpPr>
            <p:spPr>
              <a:xfrm>
                <a:off x="1260646" y="297929"/>
                <a:ext cx="1741163" cy="5604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1218986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32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  <a:cs typeface="Arial" pitchFamily="34"/>
                </a:endParaRPr>
              </a:p>
            </p:txBody>
          </p:sp>
        </p:grpSp>
        <p:sp>
          <p:nvSpPr>
            <p:cNvPr id="24" name="矩形 1"/>
            <p:cNvSpPr/>
            <p:nvPr/>
          </p:nvSpPr>
          <p:spPr>
            <a:xfrm>
              <a:off x="1143612" y="132322"/>
              <a:ext cx="1706873" cy="830997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755998" marR="0" lvl="0" indent="-467999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4800" b="1" i="0" u="none" strike="noStrike" kern="1200" cap="none" spc="0" baseline="0">
                  <a:solidFill>
                    <a:srgbClr val="F7F6F3"/>
                  </a:solidFill>
                  <a:uFillTx/>
                  <a:latin typeface="微軟正黑體" pitchFamily="34"/>
                  <a:ea typeface="微軟正黑體" pitchFamily="34"/>
                </a:rPr>
                <a:t>資格</a:t>
              </a:r>
              <a:endParaRPr lang="en-US" sz="4800" b="1" i="0" u="none" strike="noStrike" kern="1200" cap="none" spc="0" baseline="0">
                <a:solidFill>
                  <a:srgbClr val="F7F6F3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</p:grpSp>
      <p:grpSp>
        <p:nvGrpSpPr>
          <p:cNvPr id="25" name="群組 52"/>
          <p:cNvGrpSpPr/>
          <p:nvPr/>
        </p:nvGrpSpPr>
        <p:grpSpPr>
          <a:xfrm>
            <a:off x="-37967" y="2886340"/>
            <a:ext cx="4498309" cy="969189"/>
            <a:chOff x="-37967" y="2886340"/>
            <a:chExt cx="4498309" cy="969189"/>
          </a:xfrm>
        </p:grpSpPr>
        <p:grpSp>
          <p:nvGrpSpPr>
            <p:cNvPr id="26" name="群組 49"/>
            <p:cNvGrpSpPr/>
            <p:nvPr/>
          </p:nvGrpSpPr>
          <p:grpSpPr>
            <a:xfrm>
              <a:off x="1360929" y="3018525"/>
              <a:ext cx="3099413" cy="718937"/>
              <a:chOff x="1360929" y="3018525"/>
              <a:chExt cx="3099413" cy="718937"/>
            </a:xfrm>
          </p:grpSpPr>
          <p:sp>
            <p:nvSpPr>
              <p:cNvPr id="27" name="Freeform 7"/>
              <p:cNvSpPr/>
              <p:nvPr/>
            </p:nvSpPr>
            <p:spPr>
              <a:xfrm rot="16199987" flipH="1">
                <a:off x="2551167" y="1828287"/>
                <a:ext cx="718937" cy="309941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725"/>
                  <a:gd name="f7" fmla="val 3069"/>
                  <a:gd name="f8" fmla="val 30"/>
                  <a:gd name="f9" fmla="val 1685"/>
                  <a:gd name="f10" fmla="val 1691"/>
                  <a:gd name="f11" fmla="val 31"/>
                  <a:gd name="f12" fmla="val 1695"/>
                  <a:gd name="f13" fmla="val 35"/>
                  <a:gd name="f14" fmla="val 1701"/>
                  <a:gd name="f15" fmla="val 41"/>
                  <a:gd name="f16" fmla="val 1706"/>
                  <a:gd name="f17" fmla="val 47"/>
                  <a:gd name="f18" fmla="val 1708"/>
                  <a:gd name="f19" fmla="val 56"/>
                  <a:gd name="f20" fmla="val 1710"/>
                  <a:gd name="f21" fmla="val 75"/>
                  <a:gd name="f22" fmla="val 1707"/>
                  <a:gd name="f23" fmla="val 90"/>
                  <a:gd name="f24" fmla="val 103"/>
                  <a:gd name="f25" fmla="val 1694"/>
                  <a:gd name="f26" fmla="val 117"/>
                  <a:gd name="f27" fmla="val 1687"/>
                  <a:gd name="f28" fmla="val 127"/>
                  <a:gd name="f29" fmla="val 139"/>
                  <a:gd name="f30" fmla="val 152"/>
                  <a:gd name="f31" fmla="val 165"/>
                  <a:gd name="f32" fmla="val 1697"/>
                  <a:gd name="f33" fmla="val 173"/>
                  <a:gd name="f34" fmla="val 1703"/>
                  <a:gd name="f35" fmla="val 182"/>
                  <a:gd name="f36" fmla="val 192"/>
                  <a:gd name="f37" fmla="val 1715"/>
                  <a:gd name="f38" fmla="val 202"/>
                  <a:gd name="f39" fmla="val 1718"/>
                  <a:gd name="f40" fmla="val 207"/>
                  <a:gd name="f41" fmla="val 1720"/>
                  <a:gd name="f42" fmla="val 224"/>
                  <a:gd name="f43" fmla="val 240"/>
                  <a:gd name="f44" fmla="val 1712"/>
                  <a:gd name="f45" fmla="val 254"/>
                  <a:gd name="f46" fmla="val 270"/>
                  <a:gd name="f47" fmla="val 283"/>
                  <a:gd name="f48" fmla="val 1689"/>
                  <a:gd name="f49" fmla="val 297"/>
                  <a:gd name="f50" fmla="val 314"/>
                  <a:gd name="f51" fmla="val 1690"/>
                  <a:gd name="f52" fmla="val 331"/>
                  <a:gd name="f53" fmla="val 1693"/>
                  <a:gd name="f54" fmla="val 344"/>
                  <a:gd name="f55" fmla="val 1711"/>
                  <a:gd name="f56" fmla="val 352"/>
                  <a:gd name="f57" fmla="val 1716"/>
                  <a:gd name="f58" fmla="val 363"/>
                  <a:gd name="f59" fmla="val 373"/>
                  <a:gd name="f60" fmla="val 386"/>
                  <a:gd name="f61" fmla="val 391"/>
                  <a:gd name="f62" fmla="val 414"/>
                  <a:gd name="f63" fmla="val 1719"/>
                  <a:gd name="f64" fmla="val 427"/>
                  <a:gd name="f65" fmla="val 442"/>
                  <a:gd name="f66" fmla="val 458"/>
                  <a:gd name="f67" fmla="val 474"/>
                  <a:gd name="f68" fmla="val 488"/>
                  <a:gd name="f69" fmla="val 503"/>
                  <a:gd name="f70" fmla="val 518"/>
                  <a:gd name="f71" fmla="val 1683"/>
                  <a:gd name="f72" fmla="val 537"/>
                  <a:gd name="f73" fmla="val 538"/>
                  <a:gd name="f74" fmla="val 541"/>
                  <a:gd name="f75" fmla="val 543"/>
                  <a:gd name="f76" fmla="val 546"/>
                  <a:gd name="f77" fmla="val 562"/>
                  <a:gd name="f78" fmla="val 579"/>
                  <a:gd name="f79" fmla="val 1686"/>
                  <a:gd name="f80" fmla="val 596"/>
                  <a:gd name="f81" fmla="val 609"/>
                  <a:gd name="f82" fmla="val 614"/>
                  <a:gd name="f83" fmla="val 1698"/>
                  <a:gd name="f84" fmla="val 621"/>
                  <a:gd name="f85" fmla="val 1702"/>
                  <a:gd name="f86" fmla="val 630"/>
                  <a:gd name="f87" fmla="val 639"/>
                  <a:gd name="f88" fmla="val 643"/>
                  <a:gd name="f89" fmla="val 652"/>
                  <a:gd name="f90" fmla="val 666"/>
                  <a:gd name="f91" fmla="val 674"/>
                  <a:gd name="f92" fmla="val 678"/>
                  <a:gd name="f93" fmla="val 681"/>
                  <a:gd name="f94" fmla="val 686"/>
                  <a:gd name="f95" fmla="val 691"/>
                  <a:gd name="f96" fmla="val 710"/>
                  <a:gd name="f97" fmla="val 725"/>
                  <a:gd name="f98" fmla="val 738"/>
                  <a:gd name="f99" fmla="val 750"/>
                  <a:gd name="f100" fmla="val 762"/>
                  <a:gd name="f101" fmla="val 766"/>
                  <a:gd name="f102" fmla="val 770"/>
                  <a:gd name="f103" fmla="val 1699"/>
                  <a:gd name="f104" fmla="val 774"/>
                  <a:gd name="f105" fmla="val 778"/>
                  <a:gd name="f106" fmla="val 784"/>
                  <a:gd name="f107" fmla="val 789"/>
                  <a:gd name="f108" fmla="val 796"/>
                  <a:gd name="f109" fmla="val 806"/>
                  <a:gd name="f110" fmla="val 822"/>
                  <a:gd name="f111" fmla="val 827"/>
                  <a:gd name="f112" fmla="val 831"/>
                  <a:gd name="f113" fmla="val 837"/>
                  <a:gd name="f114" fmla="val 839"/>
                  <a:gd name="f115" fmla="val 842"/>
                  <a:gd name="f116" fmla="val 857"/>
                  <a:gd name="f117" fmla="val 873"/>
                  <a:gd name="f118" fmla="val 889"/>
                  <a:gd name="f119" fmla="val 903"/>
                  <a:gd name="f120" fmla="val 916"/>
                  <a:gd name="f121" fmla="val 928"/>
                  <a:gd name="f122" fmla="val 931"/>
                  <a:gd name="f123" fmla="val 1704"/>
                  <a:gd name="f124" fmla="val 940"/>
                  <a:gd name="f125" fmla="val 949"/>
                  <a:gd name="f126" fmla="val 961"/>
                  <a:gd name="f127" fmla="val 966"/>
                  <a:gd name="f128" fmla="val 970"/>
                  <a:gd name="f129" fmla="val 973"/>
                  <a:gd name="f130" fmla="val 974"/>
                  <a:gd name="f131" fmla="val 975"/>
                  <a:gd name="f132" fmla="val 979"/>
                  <a:gd name="f133" fmla="val 987"/>
                  <a:gd name="f134" fmla="val 996"/>
                  <a:gd name="f135" fmla="val 1008"/>
                  <a:gd name="f136" fmla="val 1020"/>
                  <a:gd name="f137" fmla="val 1026"/>
                  <a:gd name="f138" fmla="val 1047"/>
                  <a:gd name="f139" fmla="val 1062"/>
                  <a:gd name="f140" fmla="val 1077"/>
                  <a:gd name="f141" fmla="val 1093"/>
                  <a:gd name="f142" fmla="val 1109"/>
                  <a:gd name="f143" fmla="val 1123"/>
                  <a:gd name="f144" fmla="val 1132"/>
                  <a:gd name="f145" fmla="val 1155"/>
                  <a:gd name="f146" fmla="val 1160"/>
                  <a:gd name="f147" fmla="val 1164"/>
                  <a:gd name="f148" fmla="val 1166"/>
                  <a:gd name="f149" fmla="val 1172"/>
                  <a:gd name="f150" fmla="val 1179"/>
                  <a:gd name="f151" fmla="val 1183"/>
                  <a:gd name="f152" fmla="val 1189"/>
                  <a:gd name="f153" fmla="val 1193"/>
                  <a:gd name="f154" fmla="val 1197"/>
                  <a:gd name="f155" fmla="val 1212"/>
                  <a:gd name="f156" fmla="val 1229"/>
                  <a:gd name="f157" fmla="val 1244"/>
                  <a:gd name="f158" fmla="val 1248"/>
                  <a:gd name="f159" fmla="val 1255"/>
                  <a:gd name="f160" fmla="val 1263"/>
                  <a:gd name="f161" fmla="val 1274"/>
                  <a:gd name="f162" fmla="val 1278"/>
                  <a:gd name="f163" fmla="val 1286"/>
                  <a:gd name="f164" fmla="val 1299"/>
                  <a:gd name="f165" fmla="val 1310"/>
                  <a:gd name="f166" fmla="val 1678"/>
                  <a:gd name="f167" fmla="val 1323"/>
                  <a:gd name="f168" fmla="val 1676"/>
                  <a:gd name="f169" fmla="val 1334"/>
                  <a:gd name="f170" fmla="val 1346"/>
                  <a:gd name="f171" fmla="val 1350"/>
                  <a:gd name="f172" fmla="val 1354"/>
                  <a:gd name="f173" fmla="val 1359"/>
                  <a:gd name="f174" fmla="val 1367"/>
                  <a:gd name="f175" fmla="val 1371"/>
                  <a:gd name="f176" fmla="val 1375"/>
                  <a:gd name="f177" fmla="val 1378"/>
                  <a:gd name="f178" fmla="val 1384"/>
                  <a:gd name="f179" fmla="val 1394"/>
                  <a:gd name="f180" fmla="val 1406"/>
                  <a:gd name="f181" fmla="val 1410"/>
                  <a:gd name="f182" fmla="val 1411"/>
                  <a:gd name="f183" fmla="val 1414"/>
                  <a:gd name="f184" fmla="val 1419"/>
                  <a:gd name="f185" fmla="val 1427"/>
                  <a:gd name="f186" fmla="val 1430"/>
                  <a:gd name="f187" fmla="val 1431"/>
                  <a:gd name="f188" fmla="val 1433"/>
                  <a:gd name="f189" fmla="val 1449"/>
                  <a:gd name="f190" fmla="val 1471"/>
                  <a:gd name="f191" fmla="val 1495"/>
                  <a:gd name="f192" fmla="val 1517"/>
                  <a:gd name="f193" fmla="val 1520"/>
                  <a:gd name="f194" fmla="val 1522"/>
                  <a:gd name="f195" fmla="val 1526"/>
                  <a:gd name="f196" fmla="val 1528"/>
                  <a:gd name="f197" fmla="val 1560"/>
                  <a:gd name="f198" fmla="val 1566"/>
                  <a:gd name="f199" fmla="val 1564"/>
                  <a:gd name="f200" fmla="val 1563"/>
                  <a:gd name="f201" fmla="val 1567"/>
                  <a:gd name="f202" fmla="val 1571"/>
                  <a:gd name="f203" fmla="val 1576"/>
                  <a:gd name="f204" fmla="val 1587"/>
                  <a:gd name="f205" fmla="val 1596"/>
                  <a:gd name="f206" fmla="val 1601"/>
                  <a:gd name="f207" fmla="val 1605"/>
                  <a:gd name="f208" fmla="val 1608"/>
                  <a:gd name="f209" fmla="val 1609"/>
                  <a:gd name="f210" fmla="val 1606"/>
                  <a:gd name="f211" fmla="val 1611"/>
                  <a:gd name="f212" fmla="val 1644"/>
                  <a:gd name="f213" fmla="val 1646"/>
                  <a:gd name="f214" fmla="val 1649"/>
                  <a:gd name="f215" fmla="val 1652"/>
                  <a:gd name="f216" fmla="val 1655"/>
                  <a:gd name="f217" fmla="val 1723"/>
                  <a:gd name="f218" fmla="val 1738"/>
                  <a:gd name="f219" fmla="val 1741"/>
                  <a:gd name="f220" fmla="val 1742"/>
                  <a:gd name="f221" fmla="val 1745"/>
                  <a:gd name="f222" fmla="val 1753"/>
                  <a:gd name="f223" fmla="val 1758"/>
                  <a:gd name="f224" fmla="val 1761"/>
                  <a:gd name="f225" fmla="val 1763"/>
                  <a:gd name="f226" fmla="val 1766"/>
                  <a:gd name="f227" fmla="val 1767"/>
                  <a:gd name="f228" fmla="val 1759"/>
                  <a:gd name="f229" fmla="val 1889"/>
                  <a:gd name="f230" fmla="val 2017"/>
                  <a:gd name="f231" fmla="val 2146"/>
                  <a:gd name="f232" fmla="val 2163"/>
                  <a:gd name="f233" fmla="val 2184"/>
                  <a:gd name="f234" fmla="val 2207"/>
                  <a:gd name="f235" fmla="val 2231"/>
                  <a:gd name="f236" fmla="val 1724"/>
                  <a:gd name="f237" fmla="val 2254"/>
                  <a:gd name="f238" fmla="val 2277"/>
                  <a:gd name="f239" fmla="val 1714"/>
                  <a:gd name="f240" fmla="val 2296"/>
                  <a:gd name="f241" fmla="val 2313"/>
                  <a:gd name="f242" fmla="val 2325"/>
                  <a:gd name="f243" fmla="val 2326"/>
                  <a:gd name="f244" fmla="val 2342"/>
                  <a:gd name="f245" fmla="val 2352"/>
                  <a:gd name="f246" fmla="val 2363"/>
                  <a:gd name="f247" fmla="val 2372"/>
                  <a:gd name="f248" fmla="val 2383"/>
                  <a:gd name="f249" fmla="val 2396"/>
                  <a:gd name="f250" fmla="val 2398"/>
                  <a:gd name="f251" fmla="val 2401"/>
                  <a:gd name="f252" fmla="val 2402"/>
                  <a:gd name="f253" fmla="val 2393"/>
                  <a:gd name="f254" fmla="val 2524"/>
                  <a:gd name="f255" fmla="val 2652"/>
                  <a:gd name="f256" fmla="val 2779"/>
                  <a:gd name="f257" fmla="val 2795"/>
                  <a:gd name="f258" fmla="val 2812"/>
                  <a:gd name="f259" fmla="val 2832"/>
                  <a:gd name="f260" fmla="val 2851"/>
                  <a:gd name="f261" fmla="val 2872"/>
                  <a:gd name="f262" fmla="val 2892"/>
                  <a:gd name="f263" fmla="val 2911"/>
                  <a:gd name="f264" fmla="val 2928"/>
                  <a:gd name="f265" fmla="val 2943"/>
                  <a:gd name="f266" fmla="val 2955"/>
                  <a:gd name="f267" fmla="val 2962"/>
                  <a:gd name="f268" fmla="val 1670"/>
                  <a:gd name="f269" fmla="val 2965"/>
                  <a:gd name="f270" fmla="val 1657"/>
                  <a:gd name="f271" fmla="val 1648"/>
                  <a:gd name="f272" fmla="val 1643"/>
                  <a:gd name="f273" fmla="val 2944"/>
                  <a:gd name="f274" fmla="val 1639"/>
                  <a:gd name="f275" fmla="val 2930"/>
                  <a:gd name="f276" fmla="val 1638"/>
                  <a:gd name="f277" fmla="val 2913"/>
                  <a:gd name="f278" fmla="val 1636"/>
                  <a:gd name="f279" fmla="val 2894"/>
                  <a:gd name="f280" fmla="val 2875"/>
                  <a:gd name="f281" fmla="val 2855"/>
                  <a:gd name="f282" fmla="val 2837"/>
                  <a:gd name="f283" fmla="val 1634"/>
                  <a:gd name="f284" fmla="val 2820"/>
                  <a:gd name="f285" fmla="val 1630"/>
                  <a:gd name="f286" fmla="val 2805"/>
                  <a:gd name="f287" fmla="val 1623"/>
                  <a:gd name="f288" fmla="val 2794"/>
                  <a:gd name="f289" fmla="val 1614"/>
                  <a:gd name="f290" fmla="val 2786"/>
                  <a:gd name="f291" fmla="val 2784"/>
                  <a:gd name="f292" fmla="val 1598"/>
                  <a:gd name="f293" fmla="val 2790"/>
                  <a:gd name="f294" fmla="val 1593"/>
                  <a:gd name="f295" fmla="val 2799"/>
                  <a:gd name="f296" fmla="val 1588"/>
                  <a:gd name="f297" fmla="val 1584"/>
                  <a:gd name="f298" fmla="val 2828"/>
                  <a:gd name="f299" fmla="val 1580"/>
                  <a:gd name="f300" fmla="val 2845"/>
                  <a:gd name="f301" fmla="val 1577"/>
                  <a:gd name="f302" fmla="val 2863"/>
                  <a:gd name="f303" fmla="val 1575"/>
                  <a:gd name="f304" fmla="val 2880"/>
                  <a:gd name="f305" fmla="val 1572"/>
                  <a:gd name="f306" fmla="val 2896"/>
                  <a:gd name="f307" fmla="val 1568"/>
                  <a:gd name="f308" fmla="val 2907"/>
                  <a:gd name="f309" fmla="val 2917"/>
                  <a:gd name="f310" fmla="val 1559"/>
                  <a:gd name="f311" fmla="val 2921"/>
                  <a:gd name="f312" fmla="val 1554"/>
                  <a:gd name="f313" fmla="val 2919"/>
                  <a:gd name="f314" fmla="val 1546"/>
                  <a:gd name="f315" fmla="val 2910"/>
                  <a:gd name="f316" fmla="val 1545"/>
                  <a:gd name="f317" fmla="val 2905"/>
                  <a:gd name="f318" fmla="val 1541"/>
                  <a:gd name="f319" fmla="val 1538"/>
                  <a:gd name="f320" fmla="val 1534"/>
                  <a:gd name="f321" fmla="val 1529"/>
                  <a:gd name="f322" fmla="val 1524"/>
                  <a:gd name="f323" fmla="val 2825"/>
                  <a:gd name="f324" fmla="val 1519"/>
                  <a:gd name="f325" fmla="val 2807"/>
                  <a:gd name="f326" fmla="val 1513"/>
                  <a:gd name="f327" fmla="val 2788"/>
                  <a:gd name="f328" fmla="val 1508"/>
                  <a:gd name="f329" fmla="val 2774"/>
                  <a:gd name="f330" fmla="val 1503"/>
                  <a:gd name="f331" fmla="val 2762"/>
                  <a:gd name="f332" fmla="val 1498"/>
                  <a:gd name="f333" fmla="val 2754"/>
                  <a:gd name="f334" fmla="val 1492"/>
                  <a:gd name="f335" fmla="val 2753"/>
                  <a:gd name="f336" fmla="val 1487"/>
                  <a:gd name="f337" fmla="val 2758"/>
                  <a:gd name="f338" fmla="val 1483"/>
                  <a:gd name="f339" fmla="val 2770"/>
                  <a:gd name="f340" fmla="val 1481"/>
                  <a:gd name="f341" fmla="val 2783"/>
                  <a:gd name="f342" fmla="val 1479"/>
                  <a:gd name="f343" fmla="val 2801"/>
                  <a:gd name="f344" fmla="val 1478"/>
                  <a:gd name="f345" fmla="val 2822"/>
                  <a:gd name="f346" fmla="val 1477"/>
                  <a:gd name="f347" fmla="val 2846"/>
                  <a:gd name="f348" fmla="val 1475"/>
                  <a:gd name="f349" fmla="val 1474"/>
                  <a:gd name="f350" fmla="val 2900"/>
                  <a:gd name="f351" fmla="val 2927"/>
                  <a:gd name="f352" fmla="val 1467"/>
                  <a:gd name="f353" fmla="val 1462"/>
                  <a:gd name="f354" fmla="val 2981"/>
                  <a:gd name="f355" fmla="val 1456"/>
                  <a:gd name="f356" fmla="val 3006"/>
                  <a:gd name="f357" fmla="val 1447"/>
                  <a:gd name="f358" fmla="val 3027"/>
                  <a:gd name="f359" fmla="val 1436"/>
                  <a:gd name="f360" fmla="val 3045"/>
                  <a:gd name="f361" fmla="val 1422"/>
                  <a:gd name="f362" fmla="val 3058"/>
                  <a:gd name="f363" fmla="val 1405"/>
                  <a:gd name="f364" fmla="val 3066"/>
                  <a:gd name="f365" fmla="val 1385"/>
                  <a:gd name="f366" fmla="val 1369"/>
                  <a:gd name="f367" fmla="val 1356"/>
                  <a:gd name="f368" fmla="val 1348"/>
                  <a:gd name="f369" fmla="val 3046"/>
                  <a:gd name="f370" fmla="val 1343"/>
                  <a:gd name="f371" fmla="val 3031"/>
                  <a:gd name="f372" fmla="val 1341"/>
                  <a:gd name="f373" fmla="val 3012"/>
                  <a:gd name="f374" fmla="val 1339"/>
                  <a:gd name="f375" fmla="val 2993"/>
                  <a:gd name="f376" fmla="val 2969"/>
                  <a:gd name="f377" fmla="val 1342"/>
                  <a:gd name="f378" fmla="val 2945"/>
                  <a:gd name="f379" fmla="val 1344"/>
                  <a:gd name="f380" fmla="val 1351"/>
                  <a:gd name="f381" fmla="val 2871"/>
                  <a:gd name="f382" fmla="val 1352"/>
                  <a:gd name="f383" fmla="val 2847"/>
                  <a:gd name="f384" fmla="val 2804"/>
                  <a:gd name="f385" fmla="val 1337"/>
                  <a:gd name="f386" fmla="val 2750"/>
                  <a:gd name="f387" fmla="val 1308"/>
                  <a:gd name="f388" fmla="val 2748"/>
                  <a:gd name="f389" fmla="val 1292"/>
                  <a:gd name="f390" fmla="val 1288"/>
                  <a:gd name="f391" fmla="val 2800"/>
                  <a:gd name="f392" fmla="val 1284"/>
                  <a:gd name="f393" fmla="val 2816"/>
                  <a:gd name="f394" fmla="val 2830"/>
                  <a:gd name="f395" fmla="val 1283"/>
                  <a:gd name="f396" fmla="val 2842"/>
                  <a:gd name="f397" fmla="val 1279"/>
                  <a:gd name="f398" fmla="val 2850"/>
                  <a:gd name="f399" fmla="val 2854"/>
                  <a:gd name="f400" fmla="val 1269"/>
                  <a:gd name="f401" fmla="val 1265"/>
                  <a:gd name="f402" fmla="val 2839"/>
                  <a:gd name="f403" fmla="val 1262"/>
                  <a:gd name="f404" fmla="val 2824"/>
                  <a:gd name="f405" fmla="val 1259"/>
                  <a:gd name="f406" fmla="val 1257"/>
                  <a:gd name="f407" fmla="val 2782"/>
                  <a:gd name="f408" fmla="val 1254"/>
                  <a:gd name="f409" fmla="val 1250"/>
                  <a:gd name="f410" fmla="val 2736"/>
                  <a:gd name="f411" fmla="val 1246"/>
                  <a:gd name="f412" fmla="val 2714"/>
                  <a:gd name="f413" fmla="val 1240"/>
                  <a:gd name="f414" fmla="val 2695"/>
                  <a:gd name="f415" fmla="val 1232"/>
                  <a:gd name="f416" fmla="val 2680"/>
                  <a:gd name="f417" fmla="val 1220"/>
                  <a:gd name="f418" fmla="val 2672"/>
                  <a:gd name="f419" fmla="val 1211"/>
                  <a:gd name="f420" fmla="val 2669"/>
                  <a:gd name="f421" fmla="val 1203"/>
                  <a:gd name="f422" fmla="val 2673"/>
                  <a:gd name="f423" fmla="val 1198"/>
                  <a:gd name="f424" fmla="val 2684"/>
                  <a:gd name="f425" fmla="val 1195"/>
                  <a:gd name="f426" fmla="val 2698"/>
                  <a:gd name="f427" fmla="val 2716"/>
                  <a:gd name="f428" fmla="val 1191"/>
                  <a:gd name="f429" fmla="val 2739"/>
                  <a:gd name="f430" fmla="val 2763"/>
                  <a:gd name="f431" fmla="val 1190"/>
                  <a:gd name="f432" fmla="val 2843"/>
                  <a:gd name="f433" fmla="val 1187"/>
                  <a:gd name="f434" fmla="val 1185"/>
                  <a:gd name="f435" fmla="val 2897"/>
                  <a:gd name="f436" fmla="val 1174"/>
                  <a:gd name="f437" fmla="val 2942"/>
                  <a:gd name="f438" fmla="val 1165"/>
                  <a:gd name="f439" fmla="val 2959"/>
                  <a:gd name="f440" fmla="val 2973"/>
                  <a:gd name="f441" fmla="val 1140"/>
                  <a:gd name="f442" fmla="val 2983"/>
                  <a:gd name="f443" fmla="val 1102"/>
                  <a:gd name="f444" fmla="val 1087"/>
                  <a:gd name="f445" fmla="val 1073"/>
                  <a:gd name="f446" fmla="val 2960"/>
                  <a:gd name="f447" fmla="val 1064"/>
                  <a:gd name="f448" fmla="val 1059"/>
                  <a:gd name="f449" fmla="val 2925"/>
                  <a:gd name="f450" fmla="val 1054"/>
                  <a:gd name="f451" fmla="val 2901"/>
                  <a:gd name="f452" fmla="val 1053"/>
                  <a:gd name="f453" fmla="val 2876"/>
                  <a:gd name="f454" fmla="val 1051"/>
                  <a:gd name="f455" fmla="val 1050"/>
                  <a:gd name="f456" fmla="val 2767"/>
                  <a:gd name="f457" fmla="val 1049"/>
                  <a:gd name="f458" fmla="val 2741"/>
                  <a:gd name="f459" fmla="val 1046"/>
                  <a:gd name="f460" fmla="val 2715"/>
                  <a:gd name="f461" fmla="val 1042"/>
                  <a:gd name="f462" fmla="val 2693"/>
                  <a:gd name="f463" fmla="val 1035"/>
                  <a:gd name="f464" fmla="val 1030"/>
                  <a:gd name="f465" fmla="val 2664"/>
                  <a:gd name="f466" fmla="val 2656"/>
                  <a:gd name="f467" fmla="val 1007"/>
                  <a:gd name="f468" fmla="val 2648"/>
                  <a:gd name="f469" fmla="val 994"/>
                  <a:gd name="f470" fmla="val 2644"/>
                  <a:gd name="f471" fmla="val 981"/>
                  <a:gd name="f472" fmla="val 2643"/>
                  <a:gd name="f473" fmla="val 982"/>
                  <a:gd name="f474" fmla="val 983"/>
                  <a:gd name="f475" fmla="val 977"/>
                  <a:gd name="f476" fmla="val 971"/>
                  <a:gd name="f477" fmla="val 965"/>
                  <a:gd name="f478" fmla="val 956"/>
                  <a:gd name="f479" fmla="val 943"/>
                  <a:gd name="f480" fmla="val 915"/>
                  <a:gd name="f481" fmla="val 906"/>
                  <a:gd name="f482" fmla="val 899"/>
                  <a:gd name="f483" fmla="val 895"/>
                  <a:gd name="f484" fmla="val 894"/>
                  <a:gd name="f485" fmla="val 893"/>
                  <a:gd name="f486" fmla="val 890"/>
                  <a:gd name="f487" fmla="val 886"/>
                  <a:gd name="f488" fmla="val 880"/>
                  <a:gd name="f489" fmla="val 871"/>
                  <a:gd name="f490" fmla="val 861"/>
                  <a:gd name="f491" fmla="val 854"/>
                  <a:gd name="f492" fmla="val 2791"/>
                  <a:gd name="f493" fmla="val 848"/>
                  <a:gd name="f494" fmla="val 2803"/>
                  <a:gd name="f495" fmla="val 843"/>
                  <a:gd name="f496" fmla="val 2817"/>
                  <a:gd name="f497" fmla="val 2835"/>
                  <a:gd name="f498" fmla="val 835"/>
                  <a:gd name="f499" fmla="val 833"/>
                  <a:gd name="f500" fmla="val 2873"/>
                  <a:gd name="f501" fmla="val 830"/>
                  <a:gd name="f502" fmla="val 826"/>
                  <a:gd name="f503" fmla="val 2906"/>
                  <a:gd name="f504" fmla="val 817"/>
                  <a:gd name="f505" fmla="val 809"/>
                  <a:gd name="f506" fmla="val 808"/>
                  <a:gd name="f507" fmla="val 2918"/>
                  <a:gd name="f508" fmla="val 800"/>
                  <a:gd name="f509" fmla="val 2914"/>
                  <a:gd name="f510" fmla="val 793"/>
                  <a:gd name="f511" fmla="val 2904"/>
                  <a:gd name="f512" fmla="val 788"/>
                  <a:gd name="f513" fmla="val 2888"/>
                  <a:gd name="f514" fmla="val 783"/>
                  <a:gd name="f515" fmla="val 2867"/>
                  <a:gd name="f516" fmla="val 780"/>
                  <a:gd name="f517" fmla="val 2841"/>
                  <a:gd name="f518" fmla="val 776"/>
                  <a:gd name="f519" fmla="val 771"/>
                  <a:gd name="f520" fmla="val 765"/>
                  <a:gd name="f521" fmla="val 759"/>
                  <a:gd name="f522" fmla="val 754"/>
                  <a:gd name="f523" fmla="val 749"/>
                  <a:gd name="f524" fmla="val 744"/>
                  <a:gd name="f525" fmla="val 740"/>
                  <a:gd name="f526" fmla="val 737"/>
                  <a:gd name="f527" fmla="val 736"/>
                  <a:gd name="f528" fmla="val 734"/>
                  <a:gd name="f529" fmla="val 733"/>
                  <a:gd name="f530" fmla="val 732"/>
                  <a:gd name="f531" fmla="val 730"/>
                  <a:gd name="f532" fmla="val 728"/>
                  <a:gd name="f533" fmla="val 724"/>
                  <a:gd name="f534" fmla="val 720"/>
                  <a:gd name="f535" fmla="val 712"/>
                  <a:gd name="f536" fmla="val 704"/>
                  <a:gd name="f537" fmla="val 693"/>
                  <a:gd name="f538" fmla="val 662"/>
                  <a:gd name="f539" fmla="val 641"/>
                  <a:gd name="f540" fmla="val 626"/>
                  <a:gd name="f541" fmla="val 605"/>
                  <a:gd name="f542" fmla="val 600"/>
                  <a:gd name="f543" fmla="val 597"/>
                  <a:gd name="f544" fmla="val 598"/>
                  <a:gd name="f545" fmla="val 602"/>
                  <a:gd name="f546" fmla="val 607"/>
                  <a:gd name="f547" fmla="val 610"/>
                  <a:gd name="f548" fmla="val 601"/>
                  <a:gd name="f549" fmla="val 593"/>
                  <a:gd name="f550" fmla="val 581"/>
                  <a:gd name="f551" fmla="val 564"/>
                  <a:gd name="f552" fmla="val 555"/>
                  <a:gd name="f553" fmla="val 549"/>
                  <a:gd name="f554" fmla="val 545"/>
                  <a:gd name="f555" fmla="val 542"/>
                  <a:gd name="f556" fmla="val 539"/>
                  <a:gd name="f557" fmla="val 531"/>
                  <a:gd name="f558" fmla="val 525"/>
                  <a:gd name="f559" fmla="val 521"/>
                  <a:gd name="f560" fmla="val 516"/>
                  <a:gd name="f561" fmla="val 513"/>
                  <a:gd name="f562" fmla="val 511"/>
                  <a:gd name="f563" fmla="val 508"/>
                  <a:gd name="f564" fmla="val 496"/>
                  <a:gd name="f565" fmla="val 478"/>
                  <a:gd name="f566" fmla="val 467"/>
                  <a:gd name="f567" fmla="val 461"/>
                  <a:gd name="f568" fmla="val 456"/>
                  <a:gd name="f569" fmla="val 452"/>
                  <a:gd name="f570" fmla="val 449"/>
                  <a:gd name="f571" fmla="val 448"/>
                  <a:gd name="f572" fmla="val 446"/>
                  <a:gd name="f573" fmla="val 445"/>
                  <a:gd name="f574" fmla="val 444"/>
                  <a:gd name="f575" fmla="val 441"/>
                  <a:gd name="f576" fmla="val 437"/>
                  <a:gd name="f577" fmla="val 431"/>
                  <a:gd name="f578" fmla="val 422"/>
                  <a:gd name="f579" fmla="val 411"/>
                  <a:gd name="f580" fmla="val 397"/>
                  <a:gd name="f581" fmla="val 380"/>
                  <a:gd name="f582" fmla="val 359"/>
                  <a:gd name="f583" fmla="val 343"/>
                  <a:gd name="f584" fmla="val 322"/>
                  <a:gd name="f585" fmla="val 315"/>
                  <a:gd name="f586" fmla="val 312"/>
                  <a:gd name="f587" fmla="val 309"/>
                  <a:gd name="f588" fmla="val 308"/>
                  <a:gd name="f589" fmla="val 306"/>
                  <a:gd name="f590" fmla="val 305"/>
                  <a:gd name="f591" fmla="val 302"/>
                  <a:gd name="f592" fmla="val 298"/>
                  <a:gd name="f593" fmla="val 292"/>
                  <a:gd name="f594" fmla="val 287"/>
                  <a:gd name="f595" fmla="val 278"/>
                  <a:gd name="f596" fmla="val 266"/>
                  <a:gd name="f597" fmla="val 2650"/>
                  <a:gd name="f598" fmla="val 253"/>
                  <a:gd name="f599" fmla="val 229"/>
                  <a:gd name="f600" fmla="val 2646"/>
                  <a:gd name="f601" fmla="val 220"/>
                  <a:gd name="f602" fmla="val 2655"/>
                  <a:gd name="f603" fmla="val 216"/>
                  <a:gd name="f604" fmla="val 2665"/>
                  <a:gd name="f605" fmla="val 215"/>
                  <a:gd name="f606" fmla="val 217"/>
                  <a:gd name="f607" fmla="val 221"/>
                  <a:gd name="f608" fmla="val 2712"/>
                  <a:gd name="f609" fmla="val 226"/>
                  <a:gd name="f610" fmla="val 2729"/>
                  <a:gd name="f611" fmla="val 230"/>
                  <a:gd name="f612" fmla="val 2746"/>
                  <a:gd name="f613" fmla="val 234"/>
                  <a:gd name="f614" fmla="val 2761"/>
                  <a:gd name="f615" fmla="val 236"/>
                  <a:gd name="f616" fmla="val 2775"/>
                  <a:gd name="f617" fmla="val 2787"/>
                  <a:gd name="f618" fmla="val 219"/>
                  <a:gd name="f619" fmla="val 204"/>
                  <a:gd name="f620" fmla="val 194"/>
                  <a:gd name="f621" fmla="val 2792"/>
                  <a:gd name="f622" fmla="val 185"/>
                  <a:gd name="f623" fmla="val 179"/>
                  <a:gd name="f624" fmla="val 174"/>
                  <a:gd name="f625" fmla="val 171"/>
                  <a:gd name="f626" fmla="val 2731"/>
                  <a:gd name="f627" fmla="val 170"/>
                  <a:gd name="f628" fmla="val 2709"/>
                  <a:gd name="f629" fmla="val 168"/>
                  <a:gd name="f630" fmla="val 2686"/>
                  <a:gd name="f631" fmla="val 166"/>
                  <a:gd name="f632" fmla="val 161"/>
                  <a:gd name="f633" fmla="val 2622"/>
                  <a:gd name="f634" fmla="val 157"/>
                  <a:gd name="f635" fmla="val 2605"/>
                  <a:gd name="f636" fmla="val 2589"/>
                  <a:gd name="f637" fmla="val 143"/>
                  <a:gd name="f638" fmla="val 2579"/>
                  <a:gd name="f639" fmla="val 132"/>
                  <a:gd name="f640" fmla="val 2574"/>
                  <a:gd name="f641" fmla="val 118"/>
                  <a:gd name="f642" fmla="val 2572"/>
                  <a:gd name="f643" fmla="val 102"/>
                  <a:gd name="f644" fmla="val 2578"/>
                  <a:gd name="f645" fmla="val 2587"/>
                  <a:gd name="f646" fmla="val 81"/>
                  <a:gd name="f647" fmla="val 2601"/>
                  <a:gd name="f648" fmla="val 76"/>
                  <a:gd name="f649" fmla="val 2618"/>
                  <a:gd name="f650" fmla="val 73"/>
                  <a:gd name="f651" fmla="val 2637"/>
                  <a:gd name="f652" fmla="val 72"/>
                  <a:gd name="f653" fmla="val 2659"/>
                  <a:gd name="f654" fmla="val 2681"/>
                  <a:gd name="f655" fmla="val 2703"/>
                  <a:gd name="f656" fmla="val 79"/>
                  <a:gd name="f657" fmla="val 2726"/>
                  <a:gd name="f658" fmla="val 85"/>
                  <a:gd name="f659" fmla="val 88"/>
                  <a:gd name="f660" fmla="val 89"/>
                  <a:gd name="f661" fmla="val 86"/>
                  <a:gd name="f662" fmla="val 82"/>
                  <a:gd name="f663" fmla="val 2893"/>
                  <a:gd name="f664" fmla="val 77"/>
                  <a:gd name="f665" fmla="val 71"/>
                  <a:gd name="f666" fmla="val 2915"/>
                  <a:gd name="f667" fmla="val 64"/>
                  <a:gd name="f668" fmla="val 58"/>
                  <a:gd name="f669" fmla="val 51"/>
                  <a:gd name="f670" fmla="val 46"/>
                  <a:gd name="f671" fmla="val 2890"/>
                  <a:gd name="f672" fmla="val 38"/>
                  <a:gd name="f673" fmla="val 37"/>
                  <a:gd name="f674" fmla="val 2818"/>
                  <a:gd name="f675" fmla="val 39"/>
                  <a:gd name="f676" fmla="val 2525"/>
                  <a:gd name="f677" fmla="val 2517"/>
                  <a:gd name="f678" fmla="val 2456"/>
                  <a:gd name="f679" fmla="val 2455"/>
                  <a:gd name="f680" fmla="val 2447"/>
                  <a:gd name="f681" fmla="val 2438"/>
                  <a:gd name="f682" fmla="val 2418"/>
                  <a:gd name="f683" fmla="val 45"/>
                  <a:gd name="f684" fmla="val 2385"/>
                  <a:gd name="f685" fmla="val 52"/>
                  <a:gd name="f686" fmla="val 2371"/>
                  <a:gd name="f687" fmla="val 60"/>
                  <a:gd name="f688" fmla="val 2355"/>
                  <a:gd name="f689" fmla="val 2351"/>
                  <a:gd name="f690" fmla="val 2339"/>
                  <a:gd name="f691" fmla="val 2328"/>
                  <a:gd name="f692" fmla="val 22"/>
                  <a:gd name="f693" fmla="val 17"/>
                  <a:gd name="f694" fmla="val 2299"/>
                  <a:gd name="f695" fmla="val 18"/>
                  <a:gd name="f696" fmla="val 2283"/>
                  <a:gd name="f697" fmla="val 21"/>
                  <a:gd name="f698" fmla="val 2275"/>
                  <a:gd name="f699" fmla="val 25"/>
                  <a:gd name="f700" fmla="val 2269"/>
                  <a:gd name="f701" fmla="val 29"/>
                  <a:gd name="f702" fmla="val 2263"/>
                  <a:gd name="f703" fmla="val 2262"/>
                  <a:gd name="f704" fmla="val 27"/>
                  <a:gd name="f705" fmla="val 2261"/>
                  <a:gd name="f706" fmla="val 13"/>
                  <a:gd name="f707" fmla="val 2248"/>
                  <a:gd name="f708" fmla="val 2244"/>
                  <a:gd name="f709" fmla="val 16"/>
                  <a:gd name="f710" fmla="val 2239"/>
                  <a:gd name="f711" fmla="val 2235"/>
                  <a:gd name="f712" fmla="val 33"/>
                  <a:gd name="f713" fmla="val 2225"/>
                  <a:gd name="f714" fmla="val 2219"/>
                  <a:gd name="f715" fmla="val 2202"/>
                  <a:gd name="f716" fmla="val 2186"/>
                  <a:gd name="f717" fmla="val 24"/>
                  <a:gd name="f718" fmla="val 2172"/>
                  <a:gd name="f719" fmla="val 14"/>
                  <a:gd name="f720" fmla="val 2157"/>
                  <a:gd name="f721" fmla="val 7"/>
                  <a:gd name="f722" fmla="val 2143"/>
                  <a:gd name="f723" fmla="val 1"/>
                  <a:gd name="f724" fmla="val 2127"/>
                  <a:gd name="f725" fmla="val 2110"/>
                  <a:gd name="f726" fmla="val 9"/>
                  <a:gd name="f727" fmla="val 2093"/>
                  <a:gd name="f728" fmla="val 12"/>
                  <a:gd name="f729" fmla="val 2092"/>
                  <a:gd name="f730" fmla="val 2091"/>
                  <a:gd name="f731" fmla="val 2089"/>
                  <a:gd name="f732" fmla="val 2087"/>
                  <a:gd name="f733" fmla="val 2085"/>
                  <a:gd name="f734" fmla="val 2075"/>
                  <a:gd name="f735" fmla="val 2064"/>
                  <a:gd name="f736" fmla="val 2061"/>
                  <a:gd name="f737" fmla="val 1927"/>
                  <a:gd name="f738" fmla="val 1924"/>
                  <a:gd name="f739" fmla="val 1920"/>
                  <a:gd name="f740" fmla="val 1915"/>
                  <a:gd name="f741" fmla="val 1909"/>
                  <a:gd name="f742" fmla="val 1898"/>
                  <a:gd name="f743" fmla="val 1892"/>
                  <a:gd name="f744" fmla="val 1886"/>
                  <a:gd name="f745" fmla="val 1882"/>
                  <a:gd name="f746" fmla="val 1880"/>
                  <a:gd name="f747" fmla="val 1821"/>
                  <a:gd name="f748" fmla="val 1813"/>
                  <a:gd name="f749" fmla="val 1803"/>
                  <a:gd name="f750" fmla="val 1784"/>
                  <a:gd name="f751" fmla="val 42"/>
                  <a:gd name="f752" fmla="val 34"/>
                  <a:gd name="f753" fmla="val 1736"/>
                  <a:gd name="f754" fmla="val 1729"/>
                  <a:gd name="f755" fmla="val 1721"/>
                  <a:gd name="f756" fmla="val 1681"/>
                  <a:gd name="f757" fmla="val 4"/>
                  <a:gd name="f758" fmla="val 1668"/>
                  <a:gd name="f759" fmla="val 10"/>
                  <a:gd name="f760" fmla="val 20"/>
                  <a:gd name="f761" fmla="val 1642"/>
                  <a:gd name="f762" fmla="val 1627"/>
                  <a:gd name="f763" fmla="val 1619"/>
                  <a:gd name="f764" fmla="val 1558"/>
                  <a:gd name="f765" fmla="val 1553"/>
                  <a:gd name="f766" fmla="val 1530"/>
                  <a:gd name="f767" fmla="val 1504"/>
                  <a:gd name="f768" fmla="val 1491"/>
                  <a:gd name="f769" fmla="val 1460"/>
                  <a:gd name="f770" fmla="val 1457"/>
                  <a:gd name="f771" fmla="val 1454"/>
                  <a:gd name="f772" fmla="val 1453"/>
                  <a:gd name="f773" fmla="val 1450"/>
                  <a:gd name="f774" fmla="val 1444"/>
                  <a:gd name="f775" fmla="val 1413"/>
                  <a:gd name="f776" fmla="val 1389"/>
                  <a:gd name="f777" fmla="val 1358"/>
                  <a:gd name="f778" fmla="val 1331"/>
                  <a:gd name="f779" fmla="val 1329"/>
                  <a:gd name="f780" fmla="val 1327"/>
                  <a:gd name="f781" fmla="val 59"/>
                  <a:gd name="f782" fmla="val 1326"/>
                  <a:gd name="f783" fmla="val 55"/>
                  <a:gd name="f784" fmla="val 1325"/>
                  <a:gd name="f785" fmla="val 1322"/>
                  <a:gd name="f786" fmla="val 1293"/>
                  <a:gd name="f787" fmla="val 1289"/>
                  <a:gd name="f788" fmla="val 1280"/>
                  <a:gd name="f789" fmla="val 1275"/>
                  <a:gd name="f790" fmla="val 1251"/>
                  <a:gd name="f791" fmla="val 1227"/>
                  <a:gd name="f792" fmla="val 1215"/>
                  <a:gd name="f793" fmla="val 1200"/>
                  <a:gd name="f794" fmla="val 1168"/>
                  <a:gd name="f795" fmla="val 1162"/>
                  <a:gd name="f796" fmla="val 26"/>
                  <a:gd name="f797" fmla="val 1148"/>
                  <a:gd name="f798" fmla="val 1138"/>
                  <a:gd name="f799" fmla="val 1106"/>
                  <a:gd name="f800" fmla="val 1085"/>
                  <a:gd name="f801" fmla="val 1084"/>
                  <a:gd name="f802" fmla="val 1083"/>
                  <a:gd name="f803" fmla="val 1081"/>
                  <a:gd name="f804" fmla="val 1079"/>
                  <a:gd name="f805" fmla="val 1033"/>
                  <a:gd name="f806" fmla="val 8"/>
                  <a:gd name="f807" fmla="val 962"/>
                  <a:gd name="f808" fmla="val 950"/>
                  <a:gd name="f809" fmla="val 945"/>
                  <a:gd name="f810" fmla="val 939"/>
                  <a:gd name="f811" fmla="val 933"/>
                  <a:gd name="f812" fmla="val 929"/>
                  <a:gd name="f813" fmla="val 924"/>
                  <a:gd name="f814" fmla="val 918"/>
                  <a:gd name="f815" fmla="val 911"/>
                  <a:gd name="f816" fmla="val 910"/>
                  <a:gd name="f817" fmla="val 897"/>
                  <a:gd name="f818" fmla="val 872"/>
                  <a:gd name="f819" fmla="val 5"/>
                  <a:gd name="f820" fmla="val 863"/>
                  <a:gd name="f821" fmla="val 3"/>
                  <a:gd name="f822" fmla="val 860"/>
                  <a:gd name="f823" fmla="val 856"/>
                  <a:gd name="f824" fmla="val 852"/>
                  <a:gd name="f825" fmla="val 844"/>
                  <a:gd name="f826" fmla="val 838"/>
                  <a:gd name="f827" fmla="val 825"/>
                  <a:gd name="f828" fmla="val 814"/>
                  <a:gd name="f829" fmla="val 795"/>
                  <a:gd name="f830" fmla="val 716"/>
                  <a:gd name="f831" fmla="val 711"/>
                  <a:gd name="f832" fmla="val 700"/>
                  <a:gd name="f833" fmla="val 690"/>
                  <a:gd name="f834" fmla="val 672"/>
                  <a:gd name="f835" fmla="val 661"/>
                  <a:gd name="f836" fmla="val 648"/>
                  <a:gd name="f837" fmla="val 635"/>
                  <a:gd name="f838" fmla="val 627"/>
                  <a:gd name="f839" fmla="val 623"/>
                  <a:gd name="f840" fmla="val 619"/>
                  <a:gd name="f841" fmla="val 585"/>
                  <a:gd name="f842" fmla="val 569"/>
                  <a:gd name="f843" fmla="val 551"/>
                  <a:gd name="f844" fmla="val 534"/>
                  <a:gd name="f845" fmla="val 529"/>
                  <a:gd name="f846" fmla="val 514"/>
                  <a:gd name="f847" fmla="val 504"/>
                  <a:gd name="f848" fmla="val 429"/>
                  <a:gd name="f849" fmla="val 428"/>
                  <a:gd name="f850" fmla="val 425"/>
                  <a:gd name="f851" fmla="val 423"/>
                  <a:gd name="f852" fmla="val 420"/>
                  <a:gd name="f853" fmla="val 418"/>
                  <a:gd name="f854" fmla="val 415"/>
                  <a:gd name="f855" fmla="val 408"/>
                  <a:gd name="f856" fmla="val 399"/>
                  <a:gd name="f857" fmla="val 387"/>
                  <a:gd name="f858" fmla="val 377"/>
                  <a:gd name="f859" fmla="val 369"/>
                  <a:gd name="f860" fmla="val 361"/>
                  <a:gd name="f861" fmla="val 342"/>
                  <a:gd name="f862" fmla="val 327"/>
                  <a:gd name="f863" fmla="val 317"/>
                  <a:gd name="f864" fmla="val 310"/>
                  <a:gd name="f865" fmla="val 301"/>
                  <a:gd name="f866" fmla="val 296"/>
                  <a:gd name="f867" fmla="val 293"/>
                  <a:gd name="f868" fmla="val 288"/>
                  <a:gd name="f869" fmla="val 274"/>
                  <a:gd name="f870" fmla="val 268"/>
                  <a:gd name="f871" fmla="val 263"/>
                  <a:gd name="f872" fmla="val 257"/>
                  <a:gd name="f873" fmla="val 251"/>
                  <a:gd name="f874" fmla="val 245"/>
                  <a:gd name="f875" fmla="val 238"/>
                  <a:gd name="f876" fmla="val 232"/>
                  <a:gd name="f877" fmla="val 225"/>
                  <a:gd name="f878" fmla="val 209"/>
                  <a:gd name="f879" fmla="val 203"/>
                  <a:gd name="f880" fmla="val 198"/>
                  <a:gd name="f881" fmla="val 190"/>
                  <a:gd name="f882" fmla="val 178"/>
                  <a:gd name="f883" fmla="val 158"/>
                  <a:gd name="f884" fmla="val 148"/>
                  <a:gd name="f885" fmla="val 135"/>
                  <a:gd name="f886" fmla="val 119"/>
                  <a:gd name="f887" fmla="val 93"/>
                  <a:gd name="f888" fmla="val 48"/>
                  <a:gd name="f889" fmla="+- 0 0 -90"/>
                  <a:gd name="f890" fmla="*/ f3 1 1725"/>
                  <a:gd name="f891" fmla="*/ f4 1 3069"/>
                  <a:gd name="f892" fmla="val f5"/>
                  <a:gd name="f893" fmla="val f6"/>
                  <a:gd name="f894" fmla="val f7"/>
                  <a:gd name="f895" fmla="*/ f889 f0 1"/>
                  <a:gd name="f896" fmla="+- f894 0 f892"/>
                  <a:gd name="f897" fmla="+- f893 0 f892"/>
                  <a:gd name="f898" fmla="*/ f895 1 f2"/>
                  <a:gd name="f899" fmla="*/ f897 1 1725"/>
                  <a:gd name="f900" fmla="*/ f896 1 3069"/>
                  <a:gd name="f901" fmla="*/ 1685 f897 1"/>
                  <a:gd name="f902" fmla="*/ 152 f896 1"/>
                  <a:gd name="f903" fmla="*/ 1689 f897 1"/>
                  <a:gd name="f904" fmla="*/ 314 f896 1"/>
                  <a:gd name="f905" fmla="*/ 1703 f897 1"/>
                  <a:gd name="f906" fmla="*/ 488 f896 1"/>
                  <a:gd name="f907" fmla="*/ 1694 f897 1"/>
                  <a:gd name="f908" fmla="*/ 614 f896 1"/>
                  <a:gd name="f909" fmla="*/ 1701 f897 1"/>
                  <a:gd name="f910" fmla="*/ 738 f896 1"/>
                  <a:gd name="f911" fmla="*/ 1715 f897 1"/>
                  <a:gd name="f912" fmla="*/ 837 f896 1"/>
                  <a:gd name="f913" fmla="*/ 1708 f897 1"/>
                  <a:gd name="f914" fmla="*/ 966 f896 1"/>
                  <a:gd name="f915" fmla="*/ 1707 f897 1"/>
                  <a:gd name="f916" fmla="*/ 1026 f896 1"/>
                  <a:gd name="f917" fmla="*/ 1697 f897 1"/>
                  <a:gd name="f918" fmla="*/ 1183 f896 1"/>
                  <a:gd name="f919" fmla="*/ 1702 f897 1"/>
                  <a:gd name="f920" fmla="*/ 1286 f896 1"/>
                  <a:gd name="f921" fmla="*/ 1394 f896 1"/>
                  <a:gd name="f922" fmla="*/ 1691 f897 1"/>
                  <a:gd name="f923" fmla="*/ 1520 f896 1"/>
                  <a:gd name="f924" fmla="*/ 1587 f896 1"/>
                  <a:gd name="f925" fmla="*/ 1652 f896 1"/>
                  <a:gd name="f926" fmla="*/ 1698 f897 1"/>
                  <a:gd name="f927" fmla="*/ 1767 f896 1"/>
                  <a:gd name="f928" fmla="*/ 2326 f896 1"/>
                  <a:gd name="f929" fmla="*/ 1725 f897 1"/>
                  <a:gd name="f930" fmla="*/ 2795 f896 1"/>
                  <a:gd name="f931" fmla="*/ 1643 f897 1"/>
                  <a:gd name="f932" fmla="*/ 2944 f896 1"/>
                  <a:gd name="f933" fmla="*/ 1588 f897 1"/>
                  <a:gd name="f934" fmla="*/ 2812 f896 1"/>
                  <a:gd name="f935" fmla="*/ 1534 f897 1"/>
                  <a:gd name="f936" fmla="*/ 2863 f896 1"/>
                  <a:gd name="f937" fmla="*/ 1477 f897 1"/>
                  <a:gd name="f938" fmla="*/ 2846 f896 1"/>
                  <a:gd name="f939" fmla="*/ 1348 f897 1"/>
                  <a:gd name="f940" fmla="*/ 3046 f896 1"/>
                  <a:gd name="f941" fmla="*/ 1337 f897 1"/>
                  <a:gd name="f942" fmla="*/ 2758 f896 1"/>
                  <a:gd name="f943" fmla="*/ 1265 f897 1"/>
                  <a:gd name="f944" fmla="*/ 2839 f896 1"/>
                  <a:gd name="f945" fmla="*/ 1193 f897 1"/>
                  <a:gd name="f946" fmla="*/ 2716 f896 1"/>
                  <a:gd name="f947" fmla="*/ 1102 f897 1"/>
                  <a:gd name="f948" fmla="*/ 2981 f896 1"/>
                  <a:gd name="f949" fmla="*/ 1035 f897 1"/>
                  <a:gd name="f950" fmla="*/ 2672 f896 1"/>
                  <a:gd name="f951" fmla="*/ 977 f897 1"/>
                  <a:gd name="f952" fmla="*/ 2911 f896 1"/>
                  <a:gd name="f953" fmla="*/ 893 f897 1"/>
                  <a:gd name="f954" fmla="*/ 2837 f896 1"/>
                  <a:gd name="f955" fmla="*/ 822 f897 1"/>
                  <a:gd name="f956" fmla="*/ 2917 f896 1"/>
                  <a:gd name="f957" fmla="*/ 759 f897 1"/>
                  <a:gd name="f958" fmla="*/ 2762 f896 1"/>
                  <a:gd name="f959" fmla="*/ 712 f897 1"/>
                  <a:gd name="f960" fmla="*/ 3006 f896 1"/>
                  <a:gd name="f961" fmla="*/ 602 f897 1"/>
                  <a:gd name="f962" fmla="*/ 2921 f896 1"/>
                  <a:gd name="f963" fmla="*/ 542 f897 1"/>
                  <a:gd name="f964" fmla="*/ 2784 f896 1"/>
                  <a:gd name="f965" fmla="*/ 503 f897 1"/>
                  <a:gd name="f966" fmla="*/ 2714 f896 1"/>
                  <a:gd name="f967" fmla="*/ 444 f897 1"/>
                  <a:gd name="f968" fmla="*/ 2871 f896 1"/>
                  <a:gd name="f969" fmla="*/ 309 f897 1"/>
                  <a:gd name="f970" fmla="*/ 2876 f896 1"/>
                  <a:gd name="f971" fmla="*/ 229 f897 1"/>
                  <a:gd name="f972" fmla="*/ 2646 f896 1"/>
                  <a:gd name="f973" fmla="*/ 194 f897 1"/>
                  <a:gd name="f974" fmla="*/ 2792 f896 1"/>
                  <a:gd name="f975" fmla="*/ 118 f897 1"/>
                  <a:gd name="f976" fmla="*/ 2572 f896 1"/>
                  <a:gd name="f977" fmla="*/ 90 f897 1"/>
                  <a:gd name="f978" fmla="*/ 38 f897 1"/>
                  <a:gd name="f979" fmla="*/ 2525 f896 1"/>
                  <a:gd name="f980" fmla="*/ 31 f897 1"/>
                  <a:gd name="f981" fmla="*/ 2328 f896 1"/>
                  <a:gd name="f982" fmla="*/ 27 f897 1"/>
                  <a:gd name="f983" fmla="*/ 2231 f896 1"/>
                  <a:gd name="f984" fmla="*/ 18 f897 1"/>
                  <a:gd name="f985" fmla="*/ 2089 f896 1"/>
                  <a:gd name="f986" fmla="*/ 1886 f896 1"/>
                  <a:gd name="f987" fmla="*/ 1721 f896 1"/>
                  <a:gd name="f988" fmla="*/ 1627 f896 1"/>
                  <a:gd name="f989" fmla="*/ 1546 f896 1"/>
                  <a:gd name="f990" fmla="*/ 1450 f896 1"/>
                  <a:gd name="f991" fmla="*/ 58 f897 1"/>
                  <a:gd name="f992" fmla="*/ 1331 f896 1"/>
                  <a:gd name="f993" fmla="*/ 37 f897 1"/>
                  <a:gd name="f994" fmla="*/ 1148 f896 1"/>
                  <a:gd name="f995" fmla="*/ 10 f897 1"/>
                  <a:gd name="f996" fmla="*/ 1020 f896 1"/>
                  <a:gd name="f997" fmla="*/ 17 f897 1"/>
                  <a:gd name="f998" fmla="*/ 918 f896 1"/>
                  <a:gd name="f999" fmla="*/ 5 f897 1"/>
                  <a:gd name="f1000" fmla="*/ 838 f896 1"/>
                  <a:gd name="f1001" fmla="*/ 39 f897 1"/>
                  <a:gd name="f1002" fmla="*/ 716 f896 1"/>
                  <a:gd name="f1003" fmla="*/ 20 f897 1"/>
                  <a:gd name="f1004" fmla="*/ 598 f896 1"/>
                  <a:gd name="f1005" fmla="*/ 29 f897 1"/>
                  <a:gd name="f1006" fmla="*/ 425 f896 1"/>
                  <a:gd name="f1007" fmla="*/ 12 f897 1"/>
                  <a:gd name="f1008" fmla="*/ 361 f896 1"/>
                  <a:gd name="f1009" fmla="*/ 35 f897 1"/>
                  <a:gd name="f1010" fmla="*/ 274 f896 1"/>
                  <a:gd name="f1011" fmla="*/ 192 f896 1"/>
                  <a:gd name="f1012" fmla="*/ 33 f897 1"/>
                  <a:gd name="f1013" fmla="*/ 48 f896 1"/>
                  <a:gd name="f1014" fmla="+- f898 0 f1"/>
                  <a:gd name="f1015" fmla="*/ f901 1 1725"/>
                  <a:gd name="f1016" fmla="*/ f902 1 3069"/>
                  <a:gd name="f1017" fmla="*/ f903 1 1725"/>
                  <a:gd name="f1018" fmla="*/ f904 1 3069"/>
                  <a:gd name="f1019" fmla="*/ f905 1 1725"/>
                  <a:gd name="f1020" fmla="*/ f906 1 3069"/>
                  <a:gd name="f1021" fmla="*/ f907 1 1725"/>
                  <a:gd name="f1022" fmla="*/ f908 1 3069"/>
                  <a:gd name="f1023" fmla="*/ f909 1 1725"/>
                  <a:gd name="f1024" fmla="*/ f910 1 3069"/>
                  <a:gd name="f1025" fmla="*/ f911 1 1725"/>
                  <a:gd name="f1026" fmla="*/ f912 1 3069"/>
                  <a:gd name="f1027" fmla="*/ f913 1 1725"/>
                  <a:gd name="f1028" fmla="*/ f914 1 3069"/>
                  <a:gd name="f1029" fmla="*/ f915 1 1725"/>
                  <a:gd name="f1030" fmla="*/ f916 1 3069"/>
                  <a:gd name="f1031" fmla="*/ f917 1 1725"/>
                  <a:gd name="f1032" fmla="*/ f918 1 3069"/>
                  <a:gd name="f1033" fmla="*/ f919 1 1725"/>
                  <a:gd name="f1034" fmla="*/ f920 1 3069"/>
                  <a:gd name="f1035" fmla="*/ f921 1 3069"/>
                  <a:gd name="f1036" fmla="*/ f922 1 1725"/>
                  <a:gd name="f1037" fmla="*/ f923 1 3069"/>
                  <a:gd name="f1038" fmla="*/ f924 1 3069"/>
                  <a:gd name="f1039" fmla="*/ f925 1 3069"/>
                  <a:gd name="f1040" fmla="*/ f926 1 1725"/>
                  <a:gd name="f1041" fmla="*/ f927 1 3069"/>
                  <a:gd name="f1042" fmla="*/ f928 1 3069"/>
                  <a:gd name="f1043" fmla="*/ f929 1 1725"/>
                  <a:gd name="f1044" fmla="*/ f930 1 3069"/>
                  <a:gd name="f1045" fmla="*/ f931 1 1725"/>
                  <a:gd name="f1046" fmla="*/ f932 1 3069"/>
                  <a:gd name="f1047" fmla="*/ f933 1 1725"/>
                  <a:gd name="f1048" fmla="*/ f934 1 3069"/>
                  <a:gd name="f1049" fmla="*/ f935 1 1725"/>
                  <a:gd name="f1050" fmla="*/ f936 1 3069"/>
                  <a:gd name="f1051" fmla="*/ f937 1 1725"/>
                  <a:gd name="f1052" fmla="*/ f938 1 3069"/>
                  <a:gd name="f1053" fmla="*/ f939 1 1725"/>
                  <a:gd name="f1054" fmla="*/ f940 1 3069"/>
                  <a:gd name="f1055" fmla="*/ f941 1 1725"/>
                  <a:gd name="f1056" fmla="*/ f942 1 3069"/>
                  <a:gd name="f1057" fmla="*/ f943 1 1725"/>
                  <a:gd name="f1058" fmla="*/ f944 1 3069"/>
                  <a:gd name="f1059" fmla="*/ f945 1 1725"/>
                  <a:gd name="f1060" fmla="*/ f946 1 3069"/>
                  <a:gd name="f1061" fmla="*/ f947 1 1725"/>
                  <a:gd name="f1062" fmla="*/ f948 1 3069"/>
                  <a:gd name="f1063" fmla="*/ f949 1 1725"/>
                  <a:gd name="f1064" fmla="*/ f950 1 3069"/>
                  <a:gd name="f1065" fmla="*/ f951 1 1725"/>
                  <a:gd name="f1066" fmla="*/ f952 1 3069"/>
                  <a:gd name="f1067" fmla="*/ f953 1 1725"/>
                  <a:gd name="f1068" fmla="*/ f954 1 3069"/>
                  <a:gd name="f1069" fmla="*/ f955 1 1725"/>
                  <a:gd name="f1070" fmla="*/ f956 1 3069"/>
                  <a:gd name="f1071" fmla="*/ f957 1 1725"/>
                  <a:gd name="f1072" fmla="*/ f958 1 3069"/>
                  <a:gd name="f1073" fmla="*/ f959 1 1725"/>
                  <a:gd name="f1074" fmla="*/ f960 1 3069"/>
                  <a:gd name="f1075" fmla="*/ f961 1 1725"/>
                  <a:gd name="f1076" fmla="*/ f962 1 3069"/>
                  <a:gd name="f1077" fmla="*/ f963 1 1725"/>
                  <a:gd name="f1078" fmla="*/ f964 1 3069"/>
                  <a:gd name="f1079" fmla="*/ f965 1 1725"/>
                  <a:gd name="f1080" fmla="*/ f966 1 3069"/>
                  <a:gd name="f1081" fmla="*/ f967 1 1725"/>
                  <a:gd name="f1082" fmla="*/ f968 1 3069"/>
                  <a:gd name="f1083" fmla="*/ f969 1 1725"/>
                  <a:gd name="f1084" fmla="*/ f970 1 3069"/>
                  <a:gd name="f1085" fmla="*/ f971 1 1725"/>
                  <a:gd name="f1086" fmla="*/ f972 1 3069"/>
                  <a:gd name="f1087" fmla="*/ f973 1 1725"/>
                  <a:gd name="f1088" fmla="*/ f974 1 3069"/>
                  <a:gd name="f1089" fmla="*/ f975 1 1725"/>
                  <a:gd name="f1090" fmla="*/ f976 1 3069"/>
                  <a:gd name="f1091" fmla="*/ f977 1 1725"/>
                  <a:gd name="f1092" fmla="*/ f978 1 1725"/>
                  <a:gd name="f1093" fmla="*/ f979 1 3069"/>
                  <a:gd name="f1094" fmla="*/ f980 1 1725"/>
                  <a:gd name="f1095" fmla="*/ f981 1 3069"/>
                  <a:gd name="f1096" fmla="*/ f982 1 1725"/>
                  <a:gd name="f1097" fmla="*/ f983 1 3069"/>
                  <a:gd name="f1098" fmla="*/ f984 1 1725"/>
                  <a:gd name="f1099" fmla="*/ f985 1 3069"/>
                  <a:gd name="f1100" fmla="*/ f986 1 3069"/>
                  <a:gd name="f1101" fmla="*/ f987 1 3069"/>
                  <a:gd name="f1102" fmla="*/ f988 1 3069"/>
                  <a:gd name="f1103" fmla="*/ f989 1 3069"/>
                  <a:gd name="f1104" fmla="*/ f990 1 3069"/>
                  <a:gd name="f1105" fmla="*/ f991 1 1725"/>
                  <a:gd name="f1106" fmla="*/ f992 1 3069"/>
                  <a:gd name="f1107" fmla="*/ f993 1 1725"/>
                  <a:gd name="f1108" fmla="*/ f994 1 3069"/>
                  <a:gd name="f1109" fmla="*/ f995 1 1725"/>
                  <a:gd name="f1110" fmla="*/ f996 1 3069"/>
                  <a:gd name="f1111" fmla="*/ f997 1 1725"/>
                  <a:gd name="f1112" fmla="*/ f998 1 3069"/>
                  <a:gd name="f1113" fmla="*/ f999 1 1725"/>
                  <a:gd name="f1114" fmla="*/ f1000 1 3069"/>
                  <a:gd name="f1115" fmla="*/ f1001 1 1725"/>
                  <a:gd name="f1116" fmla="*/ f1002 1 3069"/>
                  <a:gd name="f1117" fmla="*/ f1003 1 1725"/>
                  <a:gd name="f1118" fmla="*/ f1004 1 3069"/>
                  <a:gd name="f1119" fmla="*/ f1005 1 1725"/>
                  <a:gd name="f1120" fmla="*/ f1006 1 3069"/>
                  <a:gd name="f1121" fmla="*/ f1007 1 1725"/>
                  <a:gd name="f1122" fmla="*/ f1008 1 3069"/>
                  <a:gd name="f1123" fmla="*/ f1009 1 1725"/>
                  <a:gd name="f1124" fmla="*/ f1010 1 3069"/>
                  <a:gd name="f1125" fmla="*/ f1011 1 3069"/>
                  <a:gd name="f1126" fmla="*/ f1012 1 1725"/>
                  <a:gd name="f1127" fmla="*/ f1013 1 3069"/>
                  <a:gd name="f1128" fmla="*/ 0 1 f899"/>
                  <a:gd name="f1129" fmla="*/ f893 1 f899"/>
                  <a:gd name="f1130" fmla="*/ 0 1 f900"/>
                  <a:gd name="f1131" fmla="*/ f894 1 f900"/>
                  <a:gd name="f1132" fmla="*/ f1015 1 f899"/>
                  <a:gd name="f1133" fmla="*/ f1016 1 f900"/>
                  <a:gd name="f1134" fmla="*/ f1017 1 f899"/>
                  <a:gd name="f1135" fmla="*/ f1018 1 f900"/>
                  <a:gd name="f1136" fmla="*/ f1019 1 f899"/>
                  <a:gd name="f1137" fmla="*/ f1020 1 f900"/>
                  <a:gd name="f1138" fmla="*/ f1021 1 f899"/>
                  <a:gd name="f1139" fmla="*/ f1022 1 f900"/>
                  <a:gd name="f1140" fmla="*/ f1023 1 f899"/>
                  <a:gd name="f1141" fmla="*/ f1024 1 f900"/>
                  <a:gd name="f1142" fmla="*/ f1025 1 f899"/>
                  <a:gd name="f1143" fmla="*/ f1026 1 f900"/>
                  <a:gd name="f1144" fmla="*/ f1027 1 f899"/>
                  <a:gd name="f1145" fmla="*/ f1028 1 f900"/>
                  <a:gd name="f1146" fmla="*/ f1029 1 f899"/>
                  <a:gd name="f1147" fmla="*/ f1030 1 f900"/>
                  <a:gd name="f1148" fmla="*/ f1031 1 f899"/>
                  <a:gd name="f1149" fmla="*/ f1032 1 f900"/>
                  <a:gd name="f1150" fmla="*/ f1033 1 f899"/>
                  <a:gd name="f1151" fmla="*/ f1034 1 f900"/>
                  <a:gd name="f1152" fmla="*/ f1035 1 f900"/>
                  <a:gd name="f1153" fmla="*/ f1036 1 f899"/>
                  <a:gd name="f1154" fmla="*/ f1037 1 f900"/>
                  <a:gd name="f1155" fmla="*/ f1038 1 f900"/>
                  <a:gd name="f1156" fmla="*/ f1039 1 f900"/>
                  <a:gd name="f1157" fmla="*/ f1040 1 f899"/>
                  <a:gd name="f1158" fmla="*/ f1041 1 f900"/>
                  <a:gd name="f1159" fmla="*/ f1042 1 f900"/>
                  <a:gd name="f1160" fmla="*/ f1043 1 f899"/>
                  <a:gd name="f1161" fmla="*/ f1044 1 f900"/>
                  <a:gd name="f1162" fmla="*/ f1045 1 f899"/>
                  <a:gd name="f1163" fmla="*/ f1046 1 f900"/>
                  <a:gd name="f1164" fmla="*/ f1047 1 f899"/>
                  <a:gd name="f1165" fmla="*/ f1048 1 f900"/>
                  <a:gd name="f1166" fmla="*/ f1049 1 f899"/>
                  <a:gd name="f1167" fmla="*/ f1050 1 f900"/>
                  <a:gd name="f1168" fmla="*/ f1051 1 f899"/>
                  <a:gd name="f1169" fmla="*/ f1052 1 f900"/>
                  <a:gd name="f1170" fmla="*/ f1053 1 f899"/>
                  <a:gd name="f1171" fmla="*/ f1054 1 f900"/>
                  <a:gd name="f1172" fmla="*/ f1055 1 f899"/>
                  <a:gd name="f1173" fmla="*/ f1056 1 f900"/>
                  <a:gd name="f1174" fmla="*/ f1057 1 f899"/>
                  <a:gd name="f1175" fmla="*/ f1058 1 f900"/>
                  <a:gd name="f1176" fmla="*/ f1059 1 f899"/>
                  <a:gd name="f1177" fmla="*/ f1060 1 f900"/>
                  <a:gd name="f1178" fmla="*/ f1061 1 f899"/>
                  <a:gd name="f1179" fmla="*/ f1062 1 f900"/>
                  <a:gd name="f1180" fmla="*/ f1063 1 f899"/>
                  <a:gd name="f1181" fmla="*/ f1064 1 f900"/>
                  <a:gd name="f1182" fmla="*/ f1065 1 f899"/>
                  <a:gd name="f1183" fmla="*/ f1066 1 f900"/>
                  <a:gd name="f1184" fmla="*/ f1067 1 f899"/>
                  <a:gd name="f1185" fmla="*/ f1068 1 f900"/>
                  <a:gd name="f1186" fmla="*/ f1069 1 f899"/>
                  <a:gd name="f1187" fmla="*/ f1070 1 f900"/>
                  <a:gd name="f1188" fmla="*/ f1071 1 f899"/>
                  <a:gd name="f1189" fmla="*/ f1072 1 f900"/>
                  <a:gd name="f1190" fmla="*/ f1073 1 f899"/>
                  <a:gd name="f1191" fmla="*/ f1074 1 f900"/>
                  <a:gd name="f1192" fmla="*/ f1075 1 f899"/>
                  <a:gd name="f1193" fmla="*/ f1076 1 f900"/>
                  <a:gd name="f1194" fmla="*/ f1077 1 f899"/>
                  <a:gd name="f1195" fmla="*/ f1078 1 f900"/>
                  <a:gd name="f1196" fmla="*/ f1079 1 f899"/>
                  <a:gd name="f1197" fmla="*/ f1080 1 f900"/>
                  <a:gd name="f1198" fmla="*/ f1081 1 f899"/>
                  <a:gd name="f1199" fmla="*/ f1082 1 f900"/>
                  <a:gd name="f1200" fmla="*/ f1083 1 f899"/>
                  <a:gd name="f1201" fmla="*/ f1084 1 f900"/>
                  <a:gd name="f1202" fmla="*/ f1085 1 f899"/>
                  <a:gd name="f1203" fmla="*/ f1086 1 f900"/>
                  <a:gd name="f1204" fmla="*/ f1087 1 f899"/>
                  <a:gd name="f1205" fmla="*/ f1088 1 f900"/>
                  <a:gd name="f1206" fmla="*/ f1089 1 f899"/>
                  <a:gd name="f1207" fmla="*/ f1090 1 f900"/>
                  <a:gd name="f1208" fmla="*/ f1091 1 f899"/>
                  <a:gd name="f1209" fmla="*/ f1092 1 f899"/>
                  <a:gd name="f1210" fmla="*/ f1093 1 f900"/>
                  <a:gd name="f1211" fmla="*/ f1094 1 f899"/>
                  <a:gd name="f1212" fmla="*/ f1095 1 f900"/>
                  <a:gd name="f1213" fmla="*/ f1096 1 f899"/>
                  <a:gd name="f1214" fmla="*/ f1097 1 f900"/>
                  <a:gd name="f1215" fmla="*/ f1098 1 f899"/>
                  <a:gd name="f1216" fmla="*/ f1099 1 f900"/>
                  <a:gd name="f1217" fmla="*/ f1100 1 f900"/>
                  <a:gd name="f1218" fmla="*/ f1101 1 f900"/>
                  <a:gd name="f1219" fmla="*/ f1102 1 f900"/>
                  <a:gd name="f1220" fmla="*/ f1103 1 f900"/>
                  <a:gd name="f1221" fmla="*/ f1104 1 f900"/>
                  <a:gd name="f1222" fmla="*/ f1105 1 f899"/>
                  <a:gd name="f1223" fmla="*/ f1106 1 f900"/>
                  <a:gd name="f1224" fmla="*/ f1107 1 f899"/>
                  <a:gd name="f1225" fmla="*/ f1108 1 f900"/>
                  <a:gd name="f1226" fmla="*/ f1109 1 f899"/>
                  <a:gd name="f1227" fmla="*/ f1110 1 f900"/>
                  <a:gd name="f1228" fmla="*/ f1111 1 f899"/>
                  <a:gd name="f1229" fmla="*/ f1112 1 f900"/>
                  <a:gd name="f1230" fmla="*/ f1113 1 f899"/>
                  <a:gd name="f1231" fmla="*/ f1114 1 f900"/>
                  <a:gd name="f1232" fmla="*/ f1115 1 f899"/>
                  <a:gd name="f1233" fmla="*/ f1116 1 f900"/>
                  <a:gd name="f1234" fmla="*/ f1117 1 f899"/>
                  <a:gd name="f1235" fmla="*/ f1118 1 f900"/>
                  <a:gd name="f1236" fmla="*/ f1119 1 f899"/>
                  <a:gd name="f1237" fmla="*/ f1120 1 f900"/>
                  <a:gd name="f1238" fmla="*/ f1121 1 f899"/>
                  <a:gd name="f1239" fmla="*/ f1122 1 f900"/>
                  <a:gd name="f1240" fmla="*/ f1123 1 f899"/>
                  <a:gd name="f1241" fmla="*/ f1124 1 f900"/>
                  <a:gd name="f1242" fmla="*/ f1125 1 f900"/>
                  <a:gd name="f1243" fmla="*/ f1126 1 f899"/>
                  <a:gd name="f1244" fmla="*/ f1127 1 f900"/>
                  <a:gd name="f1245" fmla="*/ f1128 f890 1"/>
                  <a:gd name="f1246" fmla="*/ f1129 f890 1"/>
                  <a:gd name="f1247" fmla="*/ f1131 f891 1"/>
                  <a:gd name="f1248" fmla="*/ f1130 f891 1"/>
                  <a:gd name="f1249" fmla="*/ f1132 f890 1"/>
                  <a:gd name="f1250" fmla="*/ f1133 f891 1"/>
                  <a:gd name="f1251" fmla="*/ f1134 f890 1"/>
                  <a:gd name="f1252" fmla="*/ f1135 f891 1"/>
                  <a:gd name="f1253" fmla="*/ f1136 f890 1"/>
                  <a:gd name="f1254" fmla="*/ f1137 f891 1"/>
                  <a:gd name="f1255" fmla="*/ f1138 f890 1"/>
                  <a:gd name="f1256" fmla="*/ f1139 f891 1"/>
                  <a:gd name="f1257" fmla="*/ f1140 f890 1"/>
                  <a:gd name="f1258" fmla="*/ f1141 f891 1"/>
                  <a:gd name="f1259" fmla="*/ f1142 f890 1"/>
                  <a:gd name="f1260" fmla="*/ f1143 f891 1"/>
                  <a:gd name="f1261" fmla="*/ f1144 f890 1"/>
                  <a:gd name="f1262" fmla="*/ f1145 f891 1"/>
                  <a:gd name="f1263" fmla="*/ f1146 f890 1"/>
                  <a:gd name="f1264" fmla="*/ f1147 f891 1"/>
                  <a:gd name="f1265" fmla="*/ f1148 f890 1"/>
                  <a:gd name="f1266" fmla="*/ f1149 f891 1"/>
                  <a:gd name="f1267" fmla="*/ f1150 f890 1"/>
                  <a:gd name="f1268" fmla="*/ f1151 f891 1"/>
                  <a:gd name="f1269" fmla="*/ f1152 f891 1"/>
                  <a:gd name="f1270" fmla="*/ f1153 f890 1"/>
                  <a:gd name="f1271" fmla="*/ f1154 f891 1"/>
                  <a:gd name="f1272" fmla="*/ f1155 f891 1"/>
                  <a:gd name="f1273" fmla="*/ f1156 f891 1"/>
                  <a:gd name="f1274" fmla="*/ f1157 f890 1"/>
                  <a:gd name="f1275" fmla="*/ f1158 f891 1"/>
                  <a:gd name="f1276" fmla="*/ f1159 f891 1"/>
                  <a:gd name="f1277" fmla="*/ f1160 f890 1"/>
                  <a:gd name="f1278" fmla="*/ f1161 f891 1"/>
                  <a:gd name="f1279" fmla="*/ f1162 f890 1"/>
                  <a:gd name="f1280" fmla="*/ f1163 f891 1"/>
                  <a:gd name="f1281" fmla="*/ f1164 f890 1"/>
                  <a:gd name="f1282" fmla="*/ f1165 f891 1"/>
                  <a:gd name="f1283" fmla="*/ f1166 f890 1"/>
                  <a:gd name="f1284" fmla="*/ f1167 f891 1"/>
                  <a:gd name="f1285" fmla="*/ f1168 f890 1"/>
                  <a:gd name="f1286" fmla="*/ f1169 f891 1"/>
                  <a:gd name="f1287" fmla="*/ f1170 f890 1"/>
                  <a:gd name="f1288" fmla="*/ f1171 f891 1"/>
                  <a:gd name="f1289" fmla="*/ f1172 f890 1"/>
                  <a:gd name="f1290" fmla="*/ f1173 f891 1"/>
                  <a:gd name="f1291" fmla="*/ f1174 f890 1"/>
                  <a:gd name="f1292" fmla="*/ f1175 f891 1"/>
                  <a:gd name="f1293" fmla="*/ f1176 f890 1"/>
                  <a:gd name="f1294" fmla="*/ f1177 f891 1"/>
                  <a:gd name="f1295" fmla="*/ f1178 f890 1"/>
                  <a:gd name="f1296" fmla="*/ f1179 f891 1"/>
                  <a:gd name="f1297" fmla="*/ f1180 f890 1"/>
                  <a:gd name="f1298" fmla="*/ f1181 f891 1"/>
                  <a:gd name="f1299" fmla="*/ f1182 f890 1"/>
                  <a:gd name="f1300" fmla="*/ f1183 f891 1"/>
                  <a:gd name="f1301" fmla="*/ f1184 f890 1"/>
                  <a:gd name="f1302" fmla="*/ f1185 f891 1"/>
                  <a:gd name="f1303" fmla="*/ f1186 f890 1"/>
                  <a:gd name="f1304" fmla="*/ f1187 f891 1"/>
                  <a:gd name="f1305" fmla="*/ f1188 f890 1"/>
                  <a:gd name="f1306" fmla="*/ f1189 f891 1"/>
                  <a:gd name="f1307" fmla="*/ f1190 f890 1"/>
                  <a:gd name="f1308" fmla="*/ f1191 f891 1"/>
                  <a:gd name="f1309" fmla="*/ f1192 f890 1"/>
                  <a:gd name="f1310" fmla="*/ f1193 f891 1"/>
                  <a:gd name="f1311" fmla="*/ f1194 f890 1"/>
                  <a:gd name="f1312" fmla="*/ f1195 f891 1"/>
                  <a:gd name="f1313" fmla="*/ f1196 f890 1"/>
                  <a:gd name="f1314" fmla="*/ f1197 f891 1"/>
                  <a:gd name="f1315" fmla="*/ f1198 f890 1"/>
                  <a:gd name="f1316" fmla="*/ f1199 f891 1"/>
                  <a:gd name="f1317" fmla="*/ f1200 f890 1"/>
                  <a:gd name="f1318" fmla="*/ f1201 f891 1"/>
                  <a:gd name="f1319" fmla="*/ f1202 f890 1"/>
                  <a:gd name="f1320" fmla="*/ f1203 f891 1"/>
                  <a:gd name="f1321" fmla="*/ f1204 f890 1"/>
                  <a:gd name="f1322" fmla="*/ f1205 f891 1"/>
                  <a:gd name="f1323" fmla="*/ f1206 f890 1"/>
                  <a:gd name="f1324" fmla="*/ f1207 f891 1"/>
                  <a:gd name="f1325" fmla="*/ f1208 f890 1"/>
                  <a:gd name="f1326" fmla="*/ f1209 f890 1"/>
                  <a:gd name="f1327" fmla="*/ f1210 f891 1"/>
                  <a:gd name="f1328" fmla="*/ f1211 f890 1"/>
                  <a:gd name="f1329" fmla="*/ f1212 f891 1"/>
                  <a:gd name="f1330" fmla="*/ f1213 f890 1"/>
                  <a:gd name="f1331" fmla="*/ f1214 f891 1"/>
                  <a:gd name="f1332" fmla="*/ f1215 f890 1"/>
                  <a:gd name="f1333" fmla="*/ f1216 f891 1"/>
                  <a:gd name="f1334" fmla="*/ f1217 f891 1"/>
                  <a:gd name="f1335" fmla="*/ f1218 f891 1"/>
                  <a:gd name="f1336" fmla="*/ f1219 f891 1"/>
                  <a:gd name="f1337" fmla="*/ f1220 f891 1"/>
                  <a:gd name="f1338" fmla="*/ f1221 f891 1"/>
                  <a:gd name="f1339" fmla="*/ f1222 f890 1"/>
                  <a:gd name="f1340" fmla="*/ f1223 f891 1"/>
                  <a:gd name="f1341" fmla="*/ f1224 f890 1"/>
                  <a:gd name="f1342" fmla="*/ f1225 f891 1"/>
                  <a:gd name="f1343" fmla="*/ f1226 f890 1"/>
                  <a:gd name="f1344" fmla="*/ f1227 f891 1"/>
                  <a:gd name="f1345" fmla="*/ f1228 f890 1"/>
                  <a:gd name="f1346" fmla="*/ f1229 f891 1"/>
                  <a:gd name="f1347" fmla="*/ f1230 f890 1"/>
                  <a:gd name="f1348" fmla="*/ f1231 f891 1"/>
                  <a:gd name="f1349" fmla="*/ f1232 f890 1"/>
                  <a:gd name="f1350" fmla="*/ f1233 f891 1"/>
                  <a:gd name="f1351" fmla="*/ f1234 f890 1"/>
                  <a:gd name="f1352" fmla="*/ f1235 f891 1"/>
                  <a:gd name="f1353" fmla="*/ f1236 f890 1"/>
                  <a:gd name="f1354" fmla="*/ f1237 f891 1"/>
                  <a:gd name="f1355" fmla="*/ f1238 f890 1"/>
                  <a:gd name="f1356" fmla="*/ f1239 f891 1"/>
                  <a:gd name="f1357" fmla="*/ f1240 f890 1"/>
                  <a:gd name="f1358" fmla="*/ f1241 f891 1"/>
                  <a:gd name="f1359" fmla="*/ f1242 f891 1"/>
                  <a:gd name="f1360" fmla="*/ f1243 f890 1"/>
                  <a:gd name="f1361" fmla="*/ f1244 f89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14">
                    <a:pos x="f1249" y="f1250"/>
                  </a:cxn>
                  <a:cxn ang="f1014">
                    <a:pos x="f1251" y="f1252"/>
                  </a:cxn>
                  <a:cxn ang="f1014">
                    <a:pos x="f1253" y="f1254"/>
                  </a:cxn>
                  <a:cxn ang="f1014">
                    <a:pos x="f1255" y="f1256"/>
                  </a:cxn>
                  <a:cxn ang="f1014">
                    <a:pos x="f1257" y="f1258"/>
                  </a:cxn>
                  <a:cxn ang="f1014">
                    <a:pos x="f1259" y="f1260"/>
                  </a:cxn>
                  <a:cxn ang="f1014">
                    <a:pos x="f1261" y="f1262"/>
                  </a:cxn>
                  <a:cxn ang="f1014">
                    <a:pos x="f1263" y="f1264"/>
                  </a:cxn>
                  <a:cxn ang="f1014">
                    <a:pos x="f1265" y="f1266"/>
                  </a:cxn>
                  <a:cxn ang="f1014">
                    <a:pos x="f1267" y="f1268"/>
                  </a:cxn>
                  <a:cxn ang="f1014">
                    <a:pos x="f1255" y="f1269"/>
                  </a:cxn>
                  <a:cxn ang="f1014">
                    <a:pos x="f1270" y="f1271"/>
                  </a:cxn>
                  <a:cxn ang="f1014">
                    <a:pos x="f1263" y="f1272"/>
                  </a:cxn>
                  <a:cxn ang="f1014">
                    <a:pos x="f1270" y="f1273"/>
                  </a:cxn>
                  <a:cxn ang="f1014">
                    <a:pos x="f1274" y="f1275"/>
                  </a:cxn>
                  <a:cxn ang="f1014">
                    <a:pos x="f1249" y="f1276"/>
                  </a:cxn>
                  <a:cxn ang="f1014">
                    <a:pos x="f1277" y="f1278"/>
                  </a:cxn>
                  <a:cxn ang="f1014">
                    <a:pos x="f1279" y="f1280"/>
                  </a:cxn>
                  <a:cxn ang="f1014">
                    <a:pos x="f1281" y="f1282"/>
                  </a:cxn>
                  <a:cxn ang="f1014">
                    <a:pos x="f1283" y="f1284"/>
                  </a:cxn>
                  <a:cxn ang="f1014">
                    <a:pos x="f1285" y="f1286"/>
                  </a:cxn>
                  <a:cxn ang="f1014">
                    <a:pos x="f1287" y="f1288"/>
                  </a:cxn>
                  <a:cxn ang="f1014">
                    <a:pos x="f1289" y="f1290"/>
                  </a:cxn>
                  <a:cxn ang="f1014">
                    <a:pos x="f1291" y="f1292"/>
                  </a:cxn>
                  <a:cxn ang="f1014">
                    <a:pos x="f1293" y="f1294"/>
                  </a:cxn>
                  <a:cxn ang="f1014">
                    <a:pos x="f1295" y="f1296"/>
                  </a:cxn>
                  <a:cxn ang="f1014">
                    <a:pos x="f1297" y="f1298"/>
                  </a:cxn>
                  <a:cxn ang="f1014">
                    <a:pos x="f1299" y="f1300"/>
                  </a:cxn>
                  <a:cxn ang="f1014">
                    <a:pos x="f1301" y="f1302"/>
                  </a:cxn>
                  <a:cxn ang="f1014">
                    <a:pos x="f1303" y="f1304"/>
                  </a:cxn>
                  <a:cxn ang="f1014">
                    <a:pos x="f1305" y="f1306"/>
                  </a:cxn>
                  <a:cxn ang="f1014">
                    <a:pos x="f1307" y="f1308"/>
                  </a:cxn>
                  <a:cxn ang="f1014">
                    <a:pos x="f1309" y="f1310"/>
                  </a:cxn>
                  <a:cxn ang="f1014">
                    <a:pos x="f1311" y="f1312"/>
                  </a:cxn>
                  <a:cxn ang="f1014">
                    <a:pos x="f1313" y="f1314"/>
                  </a:cxn>
                  <a:cxn ang="f1014">
                    <a:pos x="f1315" y="f1316"/>
                  </a:cxn>
                  <a:cxn ang="f1014">
                    <a:pos x="f1317" y="f1318"/>
                  </a:cxn>
                  <a:cxn ang="f1014">
                    <a:pos x="f1319" y="f1320"/>
                  </a:cxn>
                  <a:cxn ang="f1014">
                    <a:pos x="f1321" y="f1322"/>
                  </a:cxn>
                  <a:cxn ang="f1014">
                    <a:pos x="f1323" y="f1324"/>
                  </a:cxn>
                  <a:cxn ang="f1014">
                    <a:pos x="f1325" y="f1282"/>
                  </a:cxn>
                  <a:cxn ang="f1014">
                    <a:pos x="f1326" y="f1327"/>
                  </a:cxn>
                  <a:cxn ang="f1014">
                    <a:pos x="f1328" y="f1329"/>
                  </a:cxn>
                  <a:cxn ang="f1014">
                    <a:pos x="f1330" y="f1331"/>
                  </a:cxn>
                  <a:cxn ang="f1014">
                    <a:pos x="f1332" y="f1333"/>
                  </a:cxn>
                  <a:cxn ang="f1014">
                    <a:pos x="f1328" y="f1334"/>
                  </a:cxn>
                  <a:cxn ang="f1014">
                    <a:pos x="f1330" y="f1335"/>
                  </a:cxn>
                  <a:cxn ang="f1014">
                    <a:pos x="f1330" y="f1336"/>
                  </a:cxn>
                  <a:cxn ang="f1014">
                    <a:pos x="f1330" y="f1337"/>
                  </a:cxn>
                  <a:cxn ang="f1014">
                    <a:pos x="f1330" y="f1338"/>
                  </a:cxn>
                  <a:cxn ang="f1014">
                    <a:pos x="f1339" y="f1340"/>
                  </a:cxn>
                  <a:cxn ang="f1014">
                    <a:pos x="f1328" y="f1268"/>
                  </a:cxn>
                  <a:cxn ang="f1014">
                    <a:pos x="f1341" y="f1342"/>
                  </a:cxn>
                  <a:cxn ang="f1014">
                    <a:pos x="f1343" y="f1344"/>
                  </a:cxn>
                  <a:cxn ang="f1014">
                    <a:pos x="f1345" y="f1346"/>
                  </a:cxn>
                  <a:cxn ang="f1014">
                    <a:pos x="f1347" y="f1348"/>
                  </a:cxn>
                  <a:cxn ang="f1014">
                    <a:pos x="f1349" y="f1350"/>
                  </a:cxn>
                  <a:cxn ang="f1014">
                    <a:pos x="f1351" y="f1352"/>
                  </a:cxn>
                  <a:cxn ang="f1014">
                    <a:pos x="f1353" y="f1354"/>
                  </a:cxn>
                  <a:cxn ang="f1014">
                    <a:pos x="f1355" y="f1356"/>
                  </a:cxn>
                  <a:cxn ang="f1014">
                    <a:pos x="f1357" y="f1358"/>
                  </a:cxn>
                  <a:cxn ang="f1014">
                    <a:pos x="f1332" y="f1359"/>
                  </a:cxn>
                  <a:cxn ang="f1014">
                    <a:pos x="f1360" y="f1361"/>
                  </a:cxn>
                </a:cxnLst>
                <a:rect l="f1245" t="f1248" r="f1246" b="f1247"/>
                <a:pathLst>
                  <a:path w="1725" h="3069">
                    <a:moveTo>
                      <a:pt x="f8" y="f5"/>
                    </a:moveTo>
                    <a:lnTo>
                      <a:pt x="f9" y="f5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14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9" y="f29"/>
                    </a:lnTo>
                    <a:lnTo>
                      <a:pt x="f9" y="f30"/>
                    </a:lnTo>
                    <a:lnTo>
                      <a:pt x="f1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20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39" y="f43"/>
                    </a:lnTo>
                    <a:lnTo>
                      <a:pt x="f44" y="f45"/>
                    </a:lnTo>
                    <a:lnTo>
                      <a:pt x="f16" y="f46"/>
                    </a:lnTo>
                    <a:lnTo>
                      <a:pt x="f14" y="f47"/>
                    </a:lnTo>
                    <a:lnTo>
                      <a:pt x="f10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14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7" y="f59"/>
                    </a:lnTo>
                    <a:lnTo>
                      <a:pt x="f55" y="f60"/>
                    </a:lnTo>
                    <a:lnTo>
                      <a:pt x="f22" y="f61"/>
                    </a:lnTo>
                    <a:lnTo>
                      <a:pt x="f57" y="f62"/>
                    </a:lnTo>
                    <a:lnTo>
                      <a:pt x="f63" y="f64"/>
                    </a:lnTo>
                    <a:lnTo>
                      <a:pt x="f41" y="f65"/>
                    </a:lnTo>
                    <a:lnTo>
                      <a:pt x="f39" y="f66"/>
                    </a:lnTo>
                    <a:lnTo>
                      <a:pt x="f55" y="f67"/>
                    </a:lnTo>
                    <a:lnTo>
                      <a:pt x="f34" y="f68"/>
                    </a:lnTo>
                    <a:lnTo>
                      <a:pt x="f25" y="f69"/>
                    </a:lnTo>
                    <a:lnTo>
                      <a:pt x="f27" y="f70"/>
                    </a:lnTo>
                    <a:lnTo>
                      <a:pt x="f71" y="f72"/>
                    </a:lnTo>
                    <a:lnTo>
                      <a:pt x="f27" y="f73"/>
                    </a:lnTo>
                    <a:lnTo>
                      <a:pt x="f51" y="f74"/>
                    </a:lnTo>
                    <a:lnTo>
                      <a:pt x="f10" y="f75"/>
                    </a:lnTo>
                    <a:lnTo>
                      <a:pt x="f10" y="f76"/>
                    </a:lnTo>
                    <a:lnTo>
                      <a:pt x="f71" y="f76"/>
                    </a:lnTo>
                    <a:lnTo>
                      <a:pt x="f71" y="f77"/>
                    </a:lnTo>
                    <a:lnTo>
                      <a:pt x="f71" y="f77"/>
                    </a:lnTo>
                    <a:lnTo>
                      <a:pt x="f71" y="f78"/>
                    </a:lnTo>
                    <a:lnTo>
                      <a:pt x="f79" y="f80"/>
                    </a:lnTo>
                    <a:lnTo>
                      <a:pt x="f10" y="f81"/>
                    </a:lnTo>
                    <a:lnTo>
                      <a:pt x="f25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34" y="f87"/>
                    </a:lnTo>
                    <a:lnTo>
                      <a:pt x="f85" y="f88"/>
                    </a:lnTo>
                    <a:lnTo>
                      <a:pt x="f85" y="f89"/>
                    </a:lnTo>
                    <a:lnTo>
                      <a:pt x="f53" y="f90"/>
                    </a:lnTo>
                    <a:lnTo>
                      <a:pt x="f14" y="f91"/>
                    </a:lnTo>
                    <a:lnTo>
                      <a:pt x="f34" y="f92"/>
                    </a:lnTo>
                    <a:lnTo>
                      <a:pt x="f16" y="f93"/>
                    </a:lnTo>
                    <a:lnTo>
                      <a:pt x="f22" y="f94"/>
                    </a:lnTo>
                    <a:lnTo>
                      <a:pt x="f18" y="f95"/>
                    </a:lnTo>
                    <a:lnTo>
                      <a:pt x="f20" y="f96"/>
                    </a:lnTo>
                    <a:lnTo>
                      <a:pt x="f22" y="f97"/>
                    </a:lnTo>
                    <a:lnTo>
                      <a:pt x="f14" y="f98"/>
                    </a:lnTo>
                    <a:lnTo>
                      <a:pt x="f25" y="f99"/>
                    </a:lnTo>
                    <a:lnTo>
                      <a:pt x="f51" y="f100"/>
                    </a:lnTo>
                    <a:lnTo>
                      <a:pt x="f25" y="f101"/>
                    </a:lnTo>
                    <a:lnTo>
                      <a:pt x="f32" y="f102"/>
                    </a:lnTo>
                    <a:lnTo>
                      <a:pt x="f103" y="f104"/>
                    </a:lnTo>
                    <a:lnTo>
                      <a:pt x="f14" y="f105"/>
                    </a:lnTo>
                    <a:lnTo>
                      <a:pt x="f85" y="f106"/>
                    </a:lnTo>
                    <a:lnTo>
                      <a:pt x="f85" y="f107"/>
                    </a:lnTo>
                    <a:lnTo>
                      <a:pt x="f14" y="f108"/>
                    </a:lnTo>
                    <a:lnTo>
                      <a:pt x="f32" y="f109"/>
                    </a:lnTo>
                    <a:lnTo>
                      <a:pt x="f16" y="f110"/>
                    </a:lnTo>
                    <a:lnTo>
                      <a:pt x="f20" y="f111"/>
                    </a:lnTo>
                    <a:lnTo>
                      <a:pt x="f44" y="f112"/>
                    </a:lnTo>
                    <a:lnTo>
                      <a:pt x="f37" y="f113"/>
                    </a:lnTo>
                    <a:lnTo>
                      <a:pt x="f57" y="f114"/>
                    </a:lnTo>
                    <a:lnTo>
                      <a:pt x="f39" y="f115"/>
                    </a:lnTo>
                    <a:lnTo>
                      <a:pt x="f41" y="f116"/>
                    </a:lnTo>
                    <a:lnTo>
                      <a:pt x="f39" y="f117"/>
                    </a:lnTo>
                    <a:lnTo>
                      <a:pt x="f44" y="f118"/>
                    </a:lnTo>
                    <a:lnTo>
                      <a:pt x="f16" y="f119"/>
                    </a:lnTo>
                    <a:lnTo>
                      <a:pt x="f14" y="f120"/>
                    </a:lnTo>
                    <a:lnTo>
                      <a:pt x="f12" y="f120"/>
                    </a:lnTo>
                    <a:lnTo>
                      <a:pt x="f83" y="f121"/>
                    </a:lnTo>
                    <a:lnTo>
                      <a:pt x="f83" y="f122"/>
                    </a:lnTo>
                    <a:lnTo>
                      <a:pt x="f123" y="f124"/>
                    </a:lnTo>
                    <a:lnTo>
                      <a:pt x="f22" y="f125"/>
                    </a:lnTo>
                    <a:lnTo>
                      <a:pt x="f18" y="f126"/>
                    </a:lnTo>
                    <a:lnTo>
                      <a:pt x="f18" y="f127"/>
                    </a:lnTo>
                    <a:lnTo>
                      <a:pt x="f18" y="f128"/>
                    </a:lnTo>
                    <a:lnTo>
                      <a:pt x="f22" y="f129"/>
                    </a:lnTo>
                    <a:lnTo>
                      <a:pt x="f22" y="f130"/>
                    </a:lnTo>
                    <a:lnTo>
                      <a:pt x="f16" y="f131"/>
                    </a:lnTo>
                    <a:lnTo>
                      <a:pt x="f123" y="f130"/>
                    </a:lnTo>
                    <a:lnTo>
                      <a:pt x="f34" y="f130"/>
                    </a:lnTo>
                    <a:lnTo>
                      <a:pt x="f83" y="f129"/>
                    </a:lnTo>
                    <a:lnTo>
                      <a:pt x="f32" y="f132"/>
                    </a:lnTo>
                    <a:lnTo>
                      <a:pt x="f14" y="f132"/>
                    </a:lnTo>
                    <a:lnTo>
                      <a:pt x="f55" y="f133"/>
                    </a:lnTo>
                    <a:lnTo>
                      <a:pt x="f57" y="f134"/>
                    </a:lnTo>
                    <a:lnTo>
                      <a:pt x="f57" y="f135"/>
                    </a:lnTo>
                    <a:lnTo>
                      <a:pt x="f55" y="f136"/>
                    </a:lnTo>
                    <a:lnTo>
                      <a:pt x="f22" y="f137"/>
                    </a:lnTo>
                    <a:lnTo>
                      <a:pt x="f57" y="f138"/>
                    </a:lnTo>
                    <a:lnTo>
                      <a:pt x="f63" y="f139"/>
                    </a:lnTo>
                    <a:lnTo>
                      <a:pt x="f41" y="f140"/>
                    </a:lnTo>
                    <a:lnTo>
                      <a:pt x="f39" y="f141"/>
                    </a:lnTo>
                    <a:lnTo>
                      <a:pt x="f55" y="f142"/>
                    </a:lnTo>
                    <a:lnTo>
                      <a:pt x="f34" y="f143"/>
                    </a:lnTo>
                    <a:lnTo>
                      <a:pt x="f83" y="f144"/>
                    </a:lnTo>
                    <a:lnTo>
                      <a:pt x="f10" y="f145"/>
                    </a:lnTo>
                    <a:lnTo>
                      <a:pt x="f53" y="f146"/>
                    </a:lnTo>
                    <a:lnTo>
                      <a:pt x="f32" y="f147"/>
                    </a:lnTo>
                    <a:lnTo>
                      <a:pt x="f14" y="f148"/>
                    </a:lnTo>
                    <a:lnTo>
                      <a:pt x="f85" y="f149"/>
                    </a:lnTo>
                    <a:lnTo>
                      <a:pt x="f14" y="f150"/>
                    </a:lnTo>
                    <a:lnTo>
                      <a:pt x="f32" y="f151"/>
                    </a:lnTo>
                    <a:lnTo>
                      <a:pt x="f53" y="f152"/>
                    </a:lnTo>
                    <a:lnTo>
                      <a:pt x="f27" y="f153"/>
                    </a:lnTo>
                    <a:lnTo>
                      <a:pt x="f71" y="f154"/>
                    </a:lnTo>
                    <a:lnTo>
                      <a:pt x="f71" y="f154"/>
                    </a:lnTo>
                    <a:lnTo>
                      <a:pt x="f71" y="f154"/>
                    </a:lnTo>
                    <a:lnTo>
                      <a:pt x="f71" y="f155"/>
                    </a:lnTo>
                    <a:lnTo>
                      <a:pt x="f79" y="f156"/>
                    </a:lnTo>
                    <a:lnTo>
                      <a:pt x="f10" y="f157"/>
                    </a:lnTo>
                    <a:lnTo>
                      <a:pt x="f25" y="f158"/>
                    </a:lnTo>
                    <a:lnTo>
                      <a:pt x="f83" y="f159"/>
                    </a:lnTo>
                    <a:lnTo>
                      <a:pt x="f85" y="f160"/>
                    </a:lnTo>
                    <a:lnTo>
                      <a:pt x="f34" y="f161"/>
                    </a:lnTo>
                    <a:lnTo>
                      <a:pt x="f85" y="f162"/>
                    </a:lnTo>
                    <a:lnTo>
                      <a:pt x="f85" y="f163"/>
                    </a:lnTo>
                    <a:lnTo>
                      <a:pt x="f12" y="f164"/>
                    </a:lnTo>
                    <a:lnTo>
                      <a:pt x="f79" y="f165"/>
                    </a:lnTo>
                    <a:lnTo>
                      <a:pt x="f166" y="f167"/>
                    </a:lnTo>
                    <a:lnTo>
                      <a:pt x="f168" y="f169"/>
                    </a:lnTo>
                    <a:lnTo>
                      <a:pt x="f27" y="f170"/>
                    </a:lnTo>
                    <a:lnTo>
                      <a:pt x="f53" y="f171"/>
                    </a:lnTo>
                    <a:lnTo>
                      <a:pt x="f32" y="f172"/>
                    </a:lnTo>
                    <a:lnTo>
                      <a:pt x="f14" y="f173"/>
                    </a:lnTo>
                    <a:lnTo>
                      <a:pt x="f85" y="f174"/>
                    </a:lnTo>
                    <a:lnTo>
                      <a:pt x="f14" y="f175"/>
                    </a:lnTo>
                    <a:lnTo>
                      <a:pt x="f32" y="f176"/>
                    </a:lnTo>
                    <a:lnTo>
                      <a:pt x="f53" y="f177"/>
                    </a:lnTo>
                    <a:lnTo>
                      <a:pt x="f10" y="f178"/>
                    </a:lnTo>
                    <a:lnTo>
                      <a:pt x="f25" y="f179"/>
                    </a:lnTo>
                    <a:lnTo>
                      <a:pt x="f83" y="f180"/>
                    </a:lnTo>
                    <a:lnTo>
                      <a:pt x="f103" y="f181"/>
                    </a:lnTo>
                    <a:lnTo>
                      <a:pt x="f14" y="f182"/>
                    </a:lnTo>
                    <a:lnTo>
                      <a:pt x="f14" y="f183"/>
                    </a:lnTo>
                    <a:lnTo>
                      <a:pt x="f85" y="f184"/>
                    </a:lnTo>
                    <a:lnTo>
                      <a:pt x="f14" y="f185"/>
                    </a:lnTo>
                    <a:lnTo>
                      <a:pt x="f14" y="f186"/>
                    </a:lnTo>
                    <a:lnTo>
                      <a:pt x="f14" y="f187"/>
                    </a:lnTo>
                    <a:lnTo>
                      <a:pt x="f14" y="f188"/>
                    </a:lnTo>
                    <a:lnTo>
                      <a:pt x="f32" y="f189"/>
                    </a:lnTo>
                    <a:lnTo>
                      <a:pt x="f25" y="f190"/>
                    </a:lnTo>
                    <a:lnTo>
                      <a:pt x="f53" y="f191"/>
                    </a:lnTo>
                    <a:lnTo>
                      <a:pt x="f10" y="f192"/>
                    </a:lnTo>
                    <a:lnTo>
                      <a:pt x="f10" y="f193"/>
                    </a:lnTo>
                    <a:lnTo>
                      <a:pt x="f10" y="f194"/>
                    </a:lnTo>
                    <a:lnTo>
                      <a:pt x="f10" y="f195"/>
                    </a:lnTo>
                    <a:lnTo>
                      <a:pt x="f10" y="f196"/>
                    </a:lnTo>
                    <a:lnTo>
                      <a:pt x="f32" y="f197"/>
                    </a:lnTo>
                    <a:lnTo>
                      <a:pt x="f83" y="f198"/>
                    </a:lnTo>
                    <a:lnTo>
                      <a:pt x="f34" y="f199"/>
                    </a:lnTo>
                    <a:lnTo>
                      <a:pt x="f123" y="f200"/>
                    </a:lnTo>
                    <a:lnTo>
                      <a:pt x="f16" y="f200"/>
                    </a:lnTo>
                    <a:lnTo>
                      <a:pt x="f22" y="f199"/>
                    </a:lnTo>
                    <a:lnTo>
                      <a:pt x="f22" y="f198"/>
                    </a:lnTo>
                    <a:lnTo>
                      <a:pt x="f18" y="f201"/>
                    </a:lnTo>
                    <a:lnTo>
                      <a:pt x="f18" y="f202"/>
                    </a:lnTo>
                    <a:lnTo>
                      <a:pt x="f18" y="f203"/>
                    </a:lnTo>
                    <a:lnTo>
                      <a:pt x="f22" y="f204"/>
                    </a:lnTo>
                    <a:lnTo>
                      <a:pt x="f18" y="f205"/>
                    </a:lnTo>
                    <a:lnTo>
                      <a:pt x="f18" y="f206"/>
                    </a:lnTo>
                    <a:lnTo>
                      <a:pt x="f18" y="f207"/>
                    </a:lnTo>
                    <a:lnTo>
                      <a:pt x="f22" y="f208"/>
                    </a:lnTo>
                    <a:lnTo>
                      <a:pt x="f22" y="f209"/>
                    </a:lnTo>
                    <a:lnTo>
                      <a:pt x="f16" y="f209"/>
                    </a:lnTo>
                    <a:lnTo>
                      <a:pt x="f123" y="f209"/>
                    </a:lnTo>
                    <a:lnTo>
                      <a:pt x="f34" y="f209"/>
                    </a:lnTo>
                    <a:lnTo>
                      <a:pt x="f83" y="f210"/>
                    </a:lnTo>
                    <a:lnTo>
                      <a:pt x="f32" y="f211"/>
                    </a:lnTo>
                    <a:lnTo>
                      <a:pt x="f10" y="f212"/>
                    </a:lnTo>
                    <a:lnTo>
                      <a:pt x="f10" y="f213"/>
                    </a:lnTo>
                    <a:lnTo>
                      <a:pt x="f10" y="f214"/>
                    </a:lnTo>
                    <a:lnTo>
                      <a:pt x="f10" y="f215"/>
                    </a:lnTo>
                    <a:lnTo>
                      <a:pt x="f10" y="f216"/>
                    </a:lnTo>
                    <a:lnTo>
                      <a:pt x="f53" y="f166"/>
                    </a:lnTo>
                    <a:lnTo>
                      <a:pt x="f25" y="f85"/>
                    </a:lnTo>
                    <a:lnTo>
                      <a:pt x="f32" y="f217"/>
                    </a:lnTo>
                    <a:lnTo>
                      <a:pt x="f14" y="f218"/>
                    </a:lnTo>
                    <a:lnTo>
                      <a:pt x="f14" y="f219"/>
                    </a:lnTo>
                    <a:lnTo>
                      <a:pt x="f14" y="f220"/>
                    </a:lnTo>
                    <a:lnTo>
                      <a:pt x="f14" y="f221"/>
                    </a:lnTo>
                    <a:lnTo>
                      <a:pt x="f85" y="f222"/>
                    </a:lnTo>
                    <a:lnTo>
                      <a:pt x="f14" y="f223"/>
                    </a:lnTo>
                    <a:lnTo>
                      <a:pt x="f14" y="f224"/>
                    </a:lnTo>
                    <a:lnTo>
                      <a:pt x="f103" y="f225"/>
                    </a:lnTo>
                    <a:lnTo>
                      <a:pt x="f83" y="f226"/>
                    </a:lnTo>
                    <a:lnTo>
                      <a:pt x="f83" y="f227"/>
                    </a:lnTo>
                    <a:lnTo>
                      <a:pt x="f39" y="f228"/>
                    </a:lnTo>
                    <a:lnTo>
                      <a:pt x="f41" y="f229"/>
                    </a:lnTo>
                    <a:lnTo>
                      <a:pt x="f217" y="f230"/>
                    </a:lnTo>
                    <a:lnTo>
                      <a:pt x="f6" y="f231"/>
                    </a:lnTo>
                    <a:lnTo>
                      <a:pt x="f6" y="f232"/>
                    </a:lnTo>
                    <a:lnTo>
                      <a:pt x="f6" y="f233"/>
                    </a:lnTo>
                    <a:lnTo>
                      <a:pt x="f6" y="f234"/>
                    </a:lnTo>
                    <a:lnTo>
                      <a:pt x="f6" y="f235"/>
                    </a:lnTo>
                    <a:lnTo>
                      <a:pt x="f236" y="f237"/>
                    </a:lnTo>
                    <a:lnTo>
                      <a:pt x="f41" y="f238"/>
                    </a:lnTo>
                    <a:lnTo>
                      <a:pt x="f239" y="f240"/>
                    </a:lnTo>
                    <a:lnTo>
                      <a:pt x="f123" y="f241"/>
                    </a:lnTo>
                    <a:lnTo>
                      <a:pt x="f53" y="f242"/>
                    </a:lnTo>
                    <a:lnTo>
                      <a:pt x="f9" y="f243"/>
                    </a:lnTo>
                    <a:lnTo>
                      <a:pt x="f71" y="f244"/>
                    </a:lnTo>
                    <a:lnTo>
                      <a:pt x="f71" y="f245"/>
                    </a:lnTo>
                    <a:lnTo>
                      <a:pt x="f12" y="f246"/>
                    </a:lnTo>
                    <a:lnTo>
                      <a:pt x="f103" y="f247"/>
                    </a:lnTo>
                    <a:lnTo>
                      <a:pt x="f85" y="f248"/>
                    </a:lnTo>
                    <a:lnTo>
                      <a:pt x="f14" y="f249"/>
                    </a:lnTo>
                    <a:lnTo>
                      <a:pt x="f103" y="f250"/>
                    </a:lnTo>
                    <a:lnTo>
                      <a:pt x="f83" y="f251"/>
                    </a:lnTo>
                    <a:lnTo>
                      <a:pt x="f32" y="f252"/>
                    </a:lnTo>
                    <a:lnTo>
                      <a:pt x="f39" y="f253"/>
                    </a:lnTo>
                    <a:lnTo>
                      <a:pt x="f41" y="f254"/>
                    </a:lnTo>
                    <a:lnTo>
                      <a:pt x="f217" y="f255"/>
                    </a:lnTo>
                    <a:lnTo>
                      <a:pt x="f6" y="f256"/>
                    </a:lnTo>
                    <a:lnTo>
                      <a:pt x="f6" y="f257"/>
                    </a:lnTo>
                    <a:lnTo>
                      <a:pt x="f6" y="f258"/>
                    </a:lnTo>
                    <a:lnTo>
                      <a:pt x="f6" y="f259"/>
                    </a:lnTo>
                    <a:lnTo>
                      <a:pt x="f6" y="f260"/>
                    </a:lnTo>
                    <a:lnTo>
                      <a:pt x="f6" y="f261"/>
                    </a:lnTo>
                    <a:lnTo>
                      <a:pt x="f217" y="f262"/>
                    </a:lnTo>
                    <a:lnTo>
                      <a:pt x="f41" y="f263"/>
                    </a:lnTo>
                    <a:lnTo>
                      <a:pt x="f37" y="f264"/>
                    </a:lnTo>
                    <a:lnTo>
                      <a:pt x="f18" y="f265"/>
                    </a:lnTo>
                    <a:lnTo>
                      <a:pt x="f83" y="f266"/>
                    </a:lnTo>
                    <a:lnTo>
                      <a:pt x="f79" y="f267"/>
                    </a:lnTo>
                    <a:lnTo>
                      <a:pt x="f268" y="f269"/>
                    </a:lnTo>
                    <a:lnTo>
                      <a:pt x="f270" y="f267"/>
                    </a:lnTo>
                    <a:lnTo>
                      <a:pt x="f271" y="f266"/>
                    </a:lnTo>
                    <a:lnTo>
                      <a:pt x="f272" y="f273"/>
                    </a:lnTo>
                    <a:lnTo>
                      <a:pt x="f274" y="f275"/>
                    </a:lnTo>
                    <a:lnTo>
                      <a:pt x="f276" y="f277"/>
                    </a:lnTo>
                    <a:lnTo>
                      <a:pt x="f278" y="f279"/>
                    </a:lnTo>
                    <a:lnTo>
                      <a:pt x="f278" y="f280"/>
                    </a:lnTo>
                    <a:lnTo>
                      <a:pt x="f278" y="f281"/>
                    </a:lnTo>
                    <a:lnTo>
                      <a:pt x="f278" y="f282"/>
                    </a:lnTo>
                    <a:lnTo>
                      <a:pt x="f283" y="f284"/>
                    </a:lnTo>
                    <a:lnTo>
                      <a:pt x="f285" y="f286"/>
                    </a:lnTo>
                    <a:lnTo>
                      <a:pt x="f287" y="f288"/>
                    </a:lnTo>
                    <a:lnTo>
                      <a:pt x="f289" y="f290"/>
                    </a:lnTo>
                    <a:lnTo>
                      <a:pt x="f207" y="f291"/>
                    </a:lnTo>
                    <a:lnTo>
                      <a:pt x="f292" y="f293"/>
                    </a:lnTo>
                    <a:lnTo>
                      <a:pt x="f294" y="f295"/>
                    </a:lnTo>
                    <a:lnTo>
                      <a:pt x="f296" y="f258"/>
                    </a:lnTo>
                    <a:lnTo>
                      <a:pt x="f297" y="f298"/>
                    </a:lnTo>
                    <a:lnTo>
                      <a:pt x="f299" y="f300"/>
                    </a:lnTo>
                    <a:lnTo>
                      <a:pt x="f301" y="f302"/>
                    </a:lnTo>
                    <a:lnTo>
                      <a:pt x="f303" y="f304"/>
                    </a:lnTo>
                    <a:lnTo>
                      <a:pt x="f305" y="f306"/>
                    </a:lnTo>
                    <a:lnTo>
                      <a:pt x="f307" y="f308"/>
                    </a:lnTo>
                    <a:lnTo>
                      <a:pt x="f199" y="f309"/>
                    </a:lnTo>
                    <a:lnTo>
                      <a:pt x="f310" y="f311"/>
                    </a:lnTo>
                    <a:lnTo>
                      <a:pt x="f312" y="f313"/>
                    </a:lnTo>
                    <a:lnTo>
                      <a:pt x="f314" y="f315"/>
                    </a:lnTo>
                    <a:lnTo>
                      <a:pt x="f316" y="f317"/>
                    </a:lnTo>
                    <a:lnTo>
                      <a:pt x="f318" y="f279"/>
                    </a:lnTo>
                    <a:lnTo>
                      <a:pt x="f319" y="f304"/>
                    </a:lnTo>
                    <a:lnTo>
                      <a:pt x="f320" y="f302"/>
                    </a:lnTo>
                    <a:lnTo>
                      <a:pt x="f321" y="f300"/>
                    </a:lnTo>
                    <a:lnTo>
                      <a:pt x="f322" y="f323"/>
                    </a:lnTo>
                    <a:lnTo>
                      <a:pt x="f324" y="f325"/>
                    </a:lnTo>
                    <a:lnTo>
                      <a:pt x="f326" y="f327"/>
                    </a:lnTo>
                    <a:lnTo>
                      <a:pt x="f328" y="f329"/>
                    </a:lnTo>
                    <a:lnTo>
                      <a:pt x="f330" y="f331"/>
                    </a:lnTo>
                    <a:lnTo>
                      <a:pt x="f332" y="f333"/>
                    </a:lnTo>
                    <a:lnTo>
                      <a:pt x="f334" y="f335"/>
                    </a:lnTo>
                    <a:lnTo>
                      <a:pt x="f336" y="f337"/>
                    </a:lnTo>
                    <a:lnTo>
                      <a:pt x="f338" y="f339"/>
                    </a:lnTo>
                    <a:lnTo>
                      <a:pt x="f340" y="f341"/>
                    </a:lnTo>
                    <a:lnTo>
                      <a:pt x="f342" y="f343"/>
                    </a:lnTo>
                    <a:lnTo>
                      <a:pt x="f344" y="f345"/>
                    </a:lnTo>
                    <a:lnTo>
                      <a:pt x="f346" y="f347"/>
                    </a:lnTo>
                    <a:lnTo>
                      <a:pt x="f348" y="f261"/>
                    </a:lnTo>
                    <a:lnTo>
                      <a:pt x="f349" y="f350"/>
                    </a:lnTo>
                    <a:lnTo>
                      <a:pt x="f190" y="f351"/>
                    </a:lnTo>
                    <a:lnTo>
                      <a:pt x="f352" y="f266"/>
                    </a:lnTo>
                    <a:lnTo>
                      <a:pt x="f353" y="f354"/>
                    </a:lnTo>
                    <a:lnTo>
                      <a:pt x="f355" y="f356"/>
                    </a:lnTo>
                    <a:lnTo>
                      <a:pt x="f357" y="f358"/>
                    </a:lnTo>
                    <a:lnTo>
                      <a:pt x="f359" y="f360"/>
                    </a:lnTo>
                    <a:lnTo>
                      <a:pt x="f361" y="f362"/>
                    </a:lnTo>
                    <a:lnTo>
                      <a:pt x="f363" y="f364"/>
                    </a:lnTo>
                    <a:lnTo>
                      <a:pt x="f365" y="f7"/>
                    </a:lnTo>
                    <a:lnTo>
                      <a:pt x="f366" y="f364"/>
                    </a:lnTo>
                    <a:lnTo>
                      <a:pt x="f367" y="f362"/>
                    </a:lnTo>
                    <a:lnTo>
                      <a:pt x="f368" y="f369"/>
                    </a:lnTo>
                    <a:lnTo>
                      <a:pt x="f370" y="f371"/>
                    </a:lnTo>
                    <a:lnTo>
                      <a:pt x="f372" y="f373"/>
                    </a:lnTo>
                    <a:lnTo>
                      <a:pt x="f374" y="f375"/>
                    </a:lnTo>
                    <a:lnTo>
                      <a:pt x="f372" y="f376"/>
                    </a:lnTo>
                    <a:lnTo>
                      <a:pt x="f377" y="f378"/>
                    </a:lnTo>
                    <a:lnTo>
                      <a:pt x="f379" y="f311"/>
                    </a:lnTo>
                    <a:lnTo>
                      <a:pt x="f368" y="f306"/>
                    </a:lnTo>
                    <a:lnTo>
                      <a:pt x="f380" y="f381"/>
                    </a:lnTo>
                    <a:lnTo>
                      <a:pt x="f382" y="f383"/>
                    </a:lnTo>
                    <a:lnTo>
                      <a:pt x="f172" y="f323"/>
                    </a:lnTo>
                    <a:lnTo>
                      <a:pt x="f172" y="f384"/>
                    </a:lnTo>
                    <a:lnTo>
                      <a:pt x="f171" y="f290"/>
                    </a:lnTo>
                    <a:lnTo>
                      <a:pt x="f379" y="f339"/>
                    </a:lnTo>
                    <a:lnTo>
                      <a:pt x="f385" y="f337"/>
                    </a:lnTo>
                    <a:lnTo>
                      <a:pt x="f167" y="f386"/>
                    </a:lnTo>
                    <a:lnTo>
                      <a:pt x="f387" y="f388"/>
                    </a:lnTo>
                    <a:lnTo>
                      <a:pt x="f164" y="f386"/>
                    </a:lnTo>
                    <a:lnTo>
                      <a:pt x="f389" y="f337"/>
                    </a:lnTo>
                    <a:lnTo>
                      <a:pt x="f390" y="f339"/>
                    </a:lnTo>
                    <a:lnTo>
                      <a:pt x="f163" y="f291"/>
                    </a:lnTo>
                    <a:lnTo>
                      <a:pt x="f163" y="f391"/>
                    </a:lnTo>
                    <a:lnTo>
                      <a:pt x="f392" y="f393"/>
                    </a:lnTo>
                    <a:lnTo>
                      <a:pt x="f392" y="f394"/>
                    </a:lnTo>
                    <a:lnTo>
                      <a:pt x="f395" y="f396"/>
                    </a:lnTo>
                    <a:lnTo>
                      <a:pt x="f397" y="f398"/>
                    </a:lnTo>
                    <a:lnTo>
                      <a:pt x="f161" y="f399"/>
                    </a:lnTo>
                    <a:lnTo>
                      <a:pt x="f400" y="f398"/>
                    </a:lnTo>
                    <a:lnTo>
                      <a:pt x="f401" y="f402"/>
                    </a:lnTo>
                    <a:lnTo>
                      <a:pt x="f403" y="f404"/>
                    </a:lnTo>
                    <a:lnTo>
                      <a:pt x="f405" y="f384"/>
                    </a:lnTo>
                    <a:lnTo>
                      <a:pt x="f406" y="f407"/>
                    </a:lnTo>
                    <a:lnTo>
                      <a:pt x="f408" y="f337"/>
                    </a:lnTo>
                    <a:lnTo>
                      <a:pt x="f409" y="f410"/>
                    </a:lnTo>
                    <a:lnTo>
                      <a:pt x="f411" y="f412"/>
                    </a:lnTo>
                    <a:lnTo>
                      <a:pt x="f413" y="f414"/>
                    </a:lnTo>
                    <a:lnTo>
                      <a:pt x="f415" y="f416"/>
                    </a:lnTo>
                    <a:lnTo>
                      <a:pt x="f417" y="f418"/>
                    </a:lnTo>
                    <a:lnTo>
                      <a:pt x="f419" y="f420"/>
                    </a:lnTo>
                    <a:lnTo>
                      <a:pt x="f421" y="f422"/>
                    </a:lnTo>
                    <a:lnTo>
                      <a:pt x="f423" y="f424"/>
                    </a:lnTo>
                    <a:lnTo>
                      <a:pt x="f425" y="f426"/>
                    </a:lnTo>
                    <a:lnTo>
                      <a:pt x="f153" y="f427"/>
                    </a:lnTo>
                    <a:lnTo>
                      <a:pt x="f428" y="f429"/>
                    </a:lnTo>
                    <a:lnTo>
                      <a:pt x="f428" y="f430"/>
                    </a:lnTo>
                    <a:lnTo>
                      <a:pt x="f431" y="f293"/>
                    </a:lnTo>
                    <a:lnTo>
                      <a:pt x="f431" y="f393"/>
                    </a:lnTo>
                    <a:lnTo>
                      <a:pt x="f152" y="f432"/>
                    </a:lnTo>
                    <a:lnTo>
                      <a:pt x="f433" y="f381"/>
                    </a:lnTo>
                    <a:lnTo>
                      <a:pt x="f434" y="f435"/>
                    </a:lnTo>
                    <a:lnTo>
                      <a:pt x="f150" y="f311"/>
                    </a:lnTo>
                    <a:lnTo>
                      <a:pt x="f436" y="f437"/>
                    </a:lnTo>
                    <a:lnTo>
                      <a:pt x="f438" y="f439"/>
                    </a:lnTo>
                    <a:lnTo>
                      <a:pt x="f145" y="f440"/>
                    </a:lnTo>
                    <a:lnTo>
                      <a:pt x="f441" y="f354"/>
                    </a:lnTo>
                    <a:lnTo>
                      <a:pt x="f143" y="f442"/>
                    </a:lnTo>
                    <a:lnTo>
                      <a:pt x="f443" y="f354"/>
                    </a:lnTo>
                    <a:lnTo>
                      <a:pt x="f444" y="f440"/>
                    </a:lnTo>
                    <a:lnTo>
                      <a:pt x="f445" y="f446"/>
                    </a:lnTo>
                    <a:lnTo>
                      <a:pt x="f447" y="f273"/>
                    </a:lnTo>
                    <a:lnTo>
                      <a:pt x="f448" y="f449"/>
                    </a:lnTo>
                    <a:lnTo>
                      <a:pt x="f450" y="f451"/>
                    </a:lnTo>
                    <a:lnTo>
                      <a:pt x="f452" y="f453"/>
                    </a:lnTo>
                    <a:lnTo>
                      <a:pt x="f454" y="f398"/>
                    </a:lnTo>
                    <a:lnTo>
                      <a:pt x="f455" y="f345"/>
                    </a:lnTo>
                    <a:lnTo>
                      <a:pt x="f455" y="f257"/>
                    </a:lnTo>
                    <a:lnTo>
                      <a:pt x="f455" y="f456"/>
                    </a:lnTo>
                    <a:lnTo>
                      <a:pt x="f457" y="f458"/>
                    </a:lnTo>
                    <a:lnTo>
                      <a:pt x="f459" y="f460"/>
                    </a:lnTo>
                    <a:lnTo>
                      <a:pt x="f461" y="f462"/>
                    </a:lnTo>
                    <a:lnTo>
                      <a:pt x="f463" y="f418"/>
                    </a:lnTo>
                    <a:lnTo>
                      <a:pt x="f464" y="f465"/>
                    </a:lnTo>
                    <a:lnTo>
                      <a:pt x="f136" y="f466"/>
                    </a:lnTo>
                    <a:lnTo>
                      <a:pt x="f467" y="f468"/>
                    </a:lnTo>
                    <a:lnTo>
                      <a:pt x="f469" y="f470"/>
                    </a:lnTo>
                    <a:lnTo>
                      <a:pt x="f471" y="f472"/>
                    </a:lnTo>
                    <a:lnTo>
                      <a:pt x="f132" y="f472"/>
                    </a:lnTo>
                    <a:lnTo>
                      <a:pt x="f473" y="f256"/>
                    </a:lnTo>
                    <a:lnTo>
                      <a:pt x="f473" y="f257"/>
                    </a:lnTo>
                    <a:lnTo>
                      <a:pt x="f473" y="f258"/>
                    </a:lnTo>
                    <a:lnTo>
                      <a:pt x="f474" y="f259"/>
                    </a:lnTo>
                    <a:lnTo>
                      <a:pt x="f474" y="f260"/>
                    </a:lnTo>
                    <a:lnTo>
                      <a:pt x="f473" y="f261"/>
                    </a:lnTo>
                    <a:lnTo>
                      <a:pt x="f471" y="f262"/>
                    </a:lnTo>
                    <a:lnTo>
                      <a:pt x="f475" y="f263"/>
                    </a:lnTo>
                    <a:lnTo>
                      <a:pt x="f476" y="f264"/>
                    </a:lnTo>
                    <a:lnTo>
                      <a:pt x="f477" y="f265"/>
                    </a:lnTo>
                    <a:lnTo>
                      <a:pt x="f478" y="f266"/>
                    </a:lnTo>
                    <a:lnTo>
                      <a:pt x="f479" y="f267"/>
                    </a:lnTo>
                    <a:lnTo>
                      <a:pt x="f121" y="f269"/>
                    </a:lnTo>
                    <a:lnTo>
                      <a:pt x="f480" y="f267"/>
                    </a:lnTo>
                    <a:lnTo>
                      <a:pt x="f481" y="f266"/>
                    </a:lnTo>
                    <a:lnTo>
                      <a:pt x="f482" y="f273"/>
                    </a:lnTo>
                    <a:lnTo>
                      <a:pt x="f483" y="f275"/>
                    </a:lnTo>
                    <a:lnTo>
                      <a:pt x="f484" y="f277"/>
                    </a:lnTo>
                    <a:lnTo>
                      <a:pt x="f485" y="f279"/>
                    </a:lnTo>
                    <a:lnTo>
                      <a:pt x="f484" y="f280"/>
                    </a:lnTo>
                    <a:lnTo>
                      <a:pt x="f484" y="f281"/>
                    </a:lnTo>
                    <a:lnTo>
                      <a:pt x="f485" y="f282"/>
                    </a:lnTo>
                    <a:lnTo>
                      <a:pt x="f486" y="f284"/>
                    </a:lnTo>
                    <a:lnTo>
                      <a:pt x="f487" y="f286"/>
                    </a:lnTo>
                    <a:lnTo>
                      <a:pt x="f488" y="f288"/>
                    </a:lnTo>
                    <a:lnTo>
                      <a:pt x="f489" y="f290"/>
                    </a:lnTo>
                    <a:lnTo>
                      <a:pt x="f490" y="f290"/>
                    </a:lnTo>
                    <a:lnTo>
                      <a:pt x="f491" y="f492"/>
                    </a:lnTo>
                    <a:lnTo>
                      <a:pt x="f493" y="f494"/>
                    </a:lnTo>
                    <a:lnTo>
                      <a:pt x="f495" y="f496"/>
                    </a:lnTo>
                    <a:lnTo>
                      <a:pt x="f114" y="f497"/>
                    </a:lnTo>
                    <a:lnTo>
                      <a:pt x="f498" y="f281"/>
                    </a:lnTo>
                    <a:lnTo>
                      <a:pt x="f499" y="f500"/>
                    </a:lnTo>
                    <a:lnTo>
                      <a:pt x="f501" y="f262"/>
                    </a:lnTo>
                    <a:lnTo>
                      <a:pt x="f502" y="f503"/>
                    </a:lnTo>
                    <a:lnTo>
                      <a:pt x="f110" y="f309"/>
                    </a:lnTo>
                    <a:lnTo>
                      <a:pt x="f504" y="f311"/>
                    </a:lnTo>
                    <a:lnTo>
                      <a:pt x="f505" y="f313"/>
                    </a:lnTo>
                    <a:lnTo>
                      <a:pt x="f505" y="f309"/>
                    </a:lnTo>
                    <a:lnTo>
                      <a:pt x="f506" y="f507"/>
                    </a:lnTo>
                    <a:lnTo>
                      <a:pt x="f508" y="f509"/>
                    </a:lnTo>
                    <a:lnTo>
                      <a:pt x="f510" y="f511"/>
                    </a:lnTo>
                    <a:lnTo>
                      <a:pt x="f512" y="f513"/>
                    </a:lnTo>
                    <a:lnTo>
                      <a:pt x="f514" y="f515"/>
                    </a:lnTo>
                    <a:lnTo>
                      <a:pt x="f516" y="f517"/>
                    </a:lnTo>
                    <a:lnTo>
                      <a:pt x="f516" y="f404"/>
                    </a:lnTo>
                    <a:lnTo>
                      <a:pt x="f518" y="f325"/>
                    </a:lnTo>
                    <a:lnTo>
                      <a:pt x="f519" y="f327"/>
                    </a:lnTo>
                    <a:lnTo>
                      <a:pt x="f520" y="f329"/>
                    </a:lnTo>
                    <a:lnTo>
                      <a:pt x="f521" y="f331"/>
                    </a:lnTo>
                    <a:lnTo>
                      <a:pt x="f522" y="f333"/>
                    </a:lnTo>
                    <a:lnTo>
                      <a:pt x="f523" y="f335"/>
                    </a:lnTo>
                    <a:lnTo>
                      <a:pt x="f524" y="f337"/>
                    </a:lnTo>
                    <a:lnTo>
                      <a:pt x="f525" y="f339"/>
                    </a:lnTo>
                    <a:lnTo>
                      <a:pt x="f526" y="f341"/>
                    </a:lnTo>
                    <a:lnTo>
                      <a:pt x="f527" y="f343"/>
                    </a:lnTo>
                    <a:lnTo>
                      <a:pt x="f528" y="f345"/>
                    </a:lnTo>
                    <a:lnTo>
                      <a:pt x="f529" y="f347"/>
                    </a:lnTo>
                    <a:lnTo>
                      <a:pt x="f530" y="f261"/>
                    </a:lnTo>
                    <a:lnTo>
                      <a:pt x="f531" y="f350"/>
                    </a:lnTo>
                    <a:lnTo>
                      <a:pt x="f532" y="f351"/>
                    </a:lnTo>
                    <a:lnTo>
                      <a:pt x="f533" y="f266"/>
                    </a:lnTo>
                    <a:lnTo>
                      <a:pt x="f534" y="f354"/>
                    </a:lnTo>
                    <a:lnTo>
                      <a:pt x="f535" y="f356"/>
                    </a:lnTo>
                    <a:lnTo>
                      <a:pt x="f536" y="f358"/>
                    </a:lnTo>
                    <a:lnTo>
                      <a:pt x="f537" y="f360"/>
                    </a:lnTo>
                    <a:lnTo>
                      <a:pt x="f92" y="f362"/>
                    </a:lnTo>
                    <a:lnTo>
                      <a:pt x="f538" y="f364"/>
                    </a:lnTo>
                    <a:lnTo>
                      <a:pt x="f539" y="f7"/>
                    </a:lnTo>
                    <a:lnTo>
                      <a:pt x="f540" y="f364"/>
                    </a:lnTo>
                    <a:lnTo>
                      <a:pt x="f82" y="f362"/>
                    </a:lnTo>
                    <a:lnTo>
                      <a:pt x="f541" y="f369"/>
                    </a:lnTo>
                    <a:lnTo>
                      <a:pt x="f542" y="f371"/>
                    </a:lnTo>
                    <a:lnTo>
                      <a:pt x="f543" y="f373"/>
                    </a:lnTo>
                    <a:lnTo>
                      <a:pt x="f80" y="f375"/>
                    </a:lnTo>
                    <a:lnTo>
                      <a:pt x="f543" y="f376"/>
                    </a:lnTo>
                    <a:lnTo>
                      <a:pt x="f544" y="f378"/>
                    </a:lnTo>
                    <a:lnTo>
                      <a:pt x="f545" y="f311"/>
                    </a:lnTo>
                    <a:lnTo>
                      <a:pt x="f541" y="f306"/>
                    </a:lnTo>
                    <a:lnTo>
                      <a:pt x="f546" y="f381"/>
                    </a:lnTo>
                    <a:lnTo>
                      <a:pt x="f547" y="f383"/>
                    </a:lnTo>
                    <a:lnTo>
                      <a:pt x="f547" y="f323"/>
                    </a:lnTo>
                    <a:lnTo>
                      <a:pt x="f547" y="f384"/>
                    </a:lnTo>
                    <a:lnTo>
                      <a:pt x="f546" y="f290"/>
                    </a:lnTo>
                    <a:lnTo>
                      <a:pt x="f548" y="f339"/>
                    </a:lnTo>
                    <a:lnTo>
                      <a:pt x="f549" y="f337"/>
                    </a:lnTo>
                    <a:lnTo>
                      <a:pt x="f550" y="f386"/>
                    </a:lnTo>
                    <a:lnTo>
                      <a:pt x="f551" y="f388"/>
                    </a:lnTo>
                    <a:lnTo>
                      <a:pt x="f552" y="f386"/>
                    </a:lnTo>
                    <a:lnTo>
                      <a:pt x="f553" y="f337"/>
                    </a:lnTo>
                    <a:lnTo>
                      <a:pt x="f554" y="f339"/>
                    </a:lnTo>
                    <a:lnTo>
                      <a:pt x="f555" y="f291"/>
                    </a:lnTo>
                    <a:lnTo>
                      <a:pt x="f555" y="f391"/>
                    </a:lnTo>
                    <a:lnTo>
                      <a:pt x="f555" y="f393"/>
                    </a:lnTo>
                    <a:lnTo>
                      <a:pt x="f74" y="f394"/>
                    </a:lnTo>
                    <a:lnTo>
                      <a:pt x="f556" y="f396"/>
                    </a:lnTo>
                    <a:lnTo>
                      <a:pt x="f72" y="f398"/>
                    </a:lnTo>
                    <a:lnTo>
                      <a:pt x="f557" y="f399"/>
                    </a:lnTo>
                    <a:lnTo>
                      <a:pt x="f558" y="f398"/>
                    </a:lnTo>
                    <a:lnTo>
                      <a:pt x="f559" y="f402"/>
                    </a:lnTo>
                    <a:lnTo>
                      <a:pt x="f70" y="f404"/>
                    </a:lnTo>
                    <a:lnTo>
                      <a:pt x="f560" y="f384"/>
                    </a:lnTo>
                    <a:lnTo>
                      <a:pt x="f561" y="f407"/>
                    </a:lnTo>
                    <a:lnTo>
                      <a:pt x="f562" y="f337"/>
                    </a:lnTo>
                    <a:lnTo>
                      <a:pt x="f563" y="f410"/>
                    </a:lnTo>
                    <a:lnTo>
                      <a:pt x="f69" y="f412"/>
                    </a:lnTo>
                    <a:lnTo>
                      <a:pt x="f564" y="f414"/>
                    </a:lnTo>
                    <a:lnTo>
                      <a:pt x="f68" y="f416"/>
                    </a:lnTo>
                    <a:lnTo>
                      <a:pt x="f565" y="f418"/>
                    </a:lnTo>
                    <a:lnTo>
                      <a:pt x="f566" y="f420"/>
                    </a:lnTo>
                    <a:lnTo>
                      <a:pt x="f567" y="f422"/>
                    </a:lnTo>
                    <a:lnTo>
                      <a:pt x="f568" y="f424"/>
                    </a:lnTo>
                    <a:lnTo>
                      <a:pt x="f569" y="f426"/>
                    </a:lnTo>
                    <a:lnTo>
                      <a:pt x="f570" y="f427"/>
                    </a:lnTo>
                    <a:lnTo>
                      <a:pt x="f571" y="f429"/>
                    </a:lnTo>
                    <a:lnTo>
                      <a:pt x="f571" y="f430"/>
                    </a:lnTo>
                    <a:lnTo>
                      <a:pt x="f572" y="f293"/>
                    </a:lnTo>
                    <a:lnTo>
                      <a:pt x="f572" y="f393"/>
                    </a:lnTo>
                    <a:lnTo>
                      <a:pt x="f573" y="f432"/>
                    </a:lnTo>
                    <a:lnTo>
                      <a:pt x="f574" y="f381"/>
                    </a:lnTo>
                    <a:lnTo>
                      <a:pt x="f575" y="f435"/>
                    </a:lnTo>
                    <a:lnTo>
                      <a:pt x="f576" y="f311"/>
                    </a:lnTo>
                    <a:lnTo>
                      <a:pt x="f577" y="f437"/>
                    </a:lnTo>
                    <a:lnTo>
                      <a:pt x="f578" y="f439"/>
                    </a:lnTo>
                    <a:lnTo>
                      <a:pt x="f579" y="f440"/>
                    </a:lnTo>
                    <a:lnTo>
                      <a:pt x="f580" y="f354"/>
                    </a:lnTo>
                    <a:lnTo>
                      <a:pt x="f581" y="f442"/>
                    </a:lnTo>
                    <a:lnTo>
                      <a:pt x="f582" y="f354"/>
                    </a:lnTo>
                    <a:lnTo>
                      <a:pt x="f583" y="f440"/>
                    </a:lnTo>
                    <a:lnTo>
                      <a:pt x="f52" y="f446"/>
                    </a:lnTo>
                    <a:lnTo>
                      <a:pt x="f584" y="f273"/>
                    </a:lnTo>
                    <a:lnTo>
                      <a:pt x="f585" y="f449"/>
                    </a:lnTo>
                    <a:lnTo>
                      <a:pt x="f586" y="f451"/>
                    </a:lnTo>
                    <a:lnTo>
                      <a:pt x="f587" y="f453"/>
                    </a:lnTo>
                    <a:lnTo>
                      <a:pt x="f588" y="f398"/>
                    </a:lnTo>
                    <a:lnTo>
                      <a:pt x="f588" y="f345"/>
                    </a:lnTo>
                    <a:lnTo>
                      <a:pt x="f589" y="f257"/>
                    </a:lnTo>
                    <a:lnTo>
                      <a:pt x="f589" y="f456"/>
                    </a:lnTo>
                    <a:lnTo>
                      <a:pt x="f590" y="f458"/>
                    </a:lnTo>
                    <a:lnTo>
                      <a:pt x="f591" y="f460"/>
                    </a:lnTo>
                    <a:lnTo>
                      <a:pt x="f592" y="f462"/>
                    </a:lnTo>
                    <a:lnTo>
                      <a:pt x="f593" y="f418"/>
                    </a:lnTo>
                    <a:lnTo>
                      <a:pt x="f594" y="f465"/>
                    </a:lnTo>
                    <a:lnTo>
                      <a:pt x="f595" y="f466"/>
                    </a:lnTo>
                    <a:lnTo>
                      <a:pt x="f596" y="f597"/>
                    </a:lnTo>
                    <a:lnTo>
                      <a:pt x="f598" y="f470"/>
                    </a:lnTo>
                    <a:lnTo>
                      <a:pt x="f43" y="f472"/>
                    </a:lnTo>
                    <a:lnTo>
                      <a:pt x="f599" y="f600"/>
                    </a:lnTo>
                    <a:lnTo>
                      <a:pt x="f601" y="f602"/>
                    </a:lnTo>
                    <a:lnTo>
                      <a:pt x="f603" y="f604"/>
                    </a:lnTo>
                    <a:lnTo>
                      <a:pt x="f605" y="f416"/>
                    </a:lnTo>
                    <a:lnTo>
                      <a:pt x="f606" y="f414"/>
                    </a:lnTo>
                    <a:lnTo>
                      <a:pt x="f607" y="f608"/>
                    </a:lnTo>
                    <a:lnTo>
                      <a:pt x="f609" y="f610"/>
                    </a:lnTo>
                    <a:lnTo>
                      <a:pt x="f611" y="f612"/>
                    </a:lnTo>
                    <a:lnTo>
                      <a:pt x="f613" y="f614"/>
                    </a:lnTo>
                    <a:lnTo>
                      <a:pt x="f615" y="f616"/>
                    </a:lnTo>
                    <a:lnTo>
                      <a:pt x="f613" y="f617"/>
                    </a:lnTo>
                    <a:lnTo>
                      <a:pt x="f599" y="f257"/>
                    </a:lnTo>
                    <a:lnTo>
                      <a:pt x="f618" y="f295"/>
                    </a:lnTo>
                    <a:lnTo>
                      <a:pt x="f619" y="f295"/>
                    </a:lnTo>
                    <a:lnTo>
                      <a:pt x="f620" y="f621"/>
                    </a:lnTo>
                    <a:lnTo>
                      <a:pt x="f622" y="f407"/>
                    </a:lnTo>
                    <a:lnTo>
                      <a:pt x="f623" y="f456"/>
                    </a:lnTo>
                    <a:lnTo>
                      <a:pt x="f624" y="f386"/>
                    </a:lnTo>
                    <a:lnTo>
                      <a:pt x="f625" y="f626"/>
                    </a:lnTo>
                    <a:lnTo>
                      <a:pt x="f627" y="f628"/>
                    </a:lnTo>
                    <a:lnTo>
                      <a:pt x="f629" y="f630"/>
                    </a:lnTo>
                    <a:lnTo>
                      <a:pt x="f631" y="f465"/>
                    </a:lnTo>
                    <a:lnTo>
                      <a:pt x="f31" y="f472"/>
                    </a:lnTo>
                    <a:lnTo>
                      <a:pt x="f632" y="f633"/>
                    </a:lnTo>
                    <a:lnTo>
                      <a:pt x="f634" y="f635"/>
                    </a:lnTo>
                    <a:lnTo>
                      <a:pt x="f30" y="f636"/>
                    </a:lnTo>
                    <a:lnTo>
                      <a:pt x="f637" y="f638"/>
                    </a:lnTo>
                    <a:lnTo>
                      <a:pt x="f639" y="f640"/>
                    </a:lnTo>
                    <a:lnTo>
                      <a:pt x="f641" y="f642"/>
                    </a:lnTo>
                    <a:lnTo>
                      <a:pt x="f643" y="f644"/>
                    </a:lnTo>
                    <a:lnTo>
                      <a:pt x="f23" y="f645"/>
                    </a:lnTo>
                    <a:lnTo>
                      <a:pt x="f646" y="f647"/>
                    </a:lnTo>
                    <a:lnTo>
                      <a:pt x="f648" y="f649"/>
                    </a:lnTo>
                    <a:lnTo>
                      <a:pt x="f650" y="f651"/>
                    </a:lnTo>
                    <a:lnTo>
                      <a:pt x="f652" y="f653"/>
                    </a:lnTo>
                    <a:lnTo>
                      <a:pt x="f650" y="f654"/>
                    </a:lnTo>
                    <a:lnTo>
                      <a:pt x="f21" y="f655"/>
                    </a:lnTo>
                    <a:lnTo>
                      <a:pt x="f656" y="f657"/>
                    </a:lnTo>
                    <a:lnTo>
                      <a:pt x="f646" y="f388"/>
                    </a:lnTo>
                    <a:lnTo>
                      <a:pt x="f658" y="f456"/>
                    </a:lnTo>
                    <a:lnTo>
                      <a:pt x="f659" y="f290"/>
                    </a:lnTo>
                    <a:lnTo>
                      <a:pt x="f23" y="f391"/>
                    </a:lnTo>
                    <a:lnTo>
                      <a:pt x="f23" y="f258"/>
                    </a:lnTo>
                    <a:lnTo>
                      <a:pt x="f660" y="f347"/>
                    </a:lnTo>
                    <a:lnTo>
                      <a:pt x="f661" y="f261"/>
                    </a:lnTo>
                    <a:lnTo>
                      <a:pt x="f662" y="f663"/>
                    </a:lnTo>
                    <a:lnTo>
                      <a:pt x="f664" y="f308"/>
                    </a:lnTo>
                    <a:lnTo>
                      <a:pt x="f665" y="f666"/>
                    </a:lnTo>
                    <a:lnTo>
                      <a:pt x="f667" y="f507"/>
                    </a:lnTo>
                    <a:lnTo>
                      <a:pt x="f668" y="f509"/>
                    </a:lnTo>
                    <a:lnTo>
                      <a:pt x="f669" y="f317"/>
                    </a:lnTo>
                    <a:lnTo>
                      <a:pt x="f670" y="f671"/>
                    </a:lnTo>
                    <a:lnTo>
                      <a:pt x="f15" y="f381"/>
                    </a:lnTo>
                    <a:lnTo>
                      <a:pt x="f672" y="f383"/>
                    </a:lnTo>
                    <a:lnTo>
                      <a:pt x="f673" y="f674"/>
                    </a:lnTo>
                    <a:lnTo>
                      <a:pt x="f675" y="f676"/>
                    </a:lnTo>
                    <a:lnTo>
                      <a:pt x="f672" y="f676"/>
                    </a:lnTo>
                    <a:lnTo>
                      <a:pt x="f675" y="f677"/>
                    </a:lnTo>
                    <a:lnTo>
                      <a:pt x="f15" y="f678"/>
                    </a:lnTo>
                    <a:lnTo>
                      <a:pt x="f675" y="f678"/>
                    </a:lnTo>
                    <a:lnTo>
                      <a:pt x="f15" y="f679"/>
                    </a:lnTo>
                    <a:lnTo>
                      <a:pt x="f15" y="f680"/>
                    </a:lnTo>
                    <a:lnTo>
                      <a:pt x="f13" y="f681"/>
                    </a:lnTo>
                    <a:lnTo>
                      <a:pt x="f13" y="f682"/>
                    </a:lnTo>
                    <a:lnTo>
                      <a:pt x="f672" y="f251"/>
                    </a:lnTo>
                    <a:lnTo>
                      <a:pt x="f683" y="f684"/>
                    </a:lnTo>
                    <a:lnTo>
                      <a:pt x="f685" y="f686"/>
                    </a:lnTo>
                    <a:lnTo>
                      <a:pt x="f687" y="f688"/>
                    </a:lnTo>
                    <a:lnTo>
                      <a:pt x="f19" y="f689"/>
                    </a:lnTo>
                    <a:lnTo>
                      <a:pt x="f683" y="f690"/>
                    </a:lnTo>
                    <a:lnTo>
                      <a:pt x="f11" y="f691"/>
                    </a:lnTo>
                    <a:lnTo>
                      <a:pt x="f692" y="f241"/>
                    </a:lnTo>
                    <a:lnTo>
                      <a:pt x="f693" y="f694"/>
                    </a:lnTo>
                    <a:lnTo>
                      <a:pt x="f695" y="f696"/>
                    </a:lnTo>
                    <a:lnTo>
                      <a:pt x="f697" y="f698"/>
                    </a:lnTo>
                    <a:lnTo>
                      <a:pt x="f699" y="f700"/>
                    </a:lnTo>
                    <a:lnTo>
                      <a:pt x="f701" y="f702"/>
                    </a:lnTo>
                    <a:lnTo>
                      <a:pt x="f701" y="f703"/>
                    </a:lnTo>
                    <a:lnTo>
                      <a:pt x="f704" y="f705"/>
                    </a:lnTo>
                    <a:lnTo>
                      <a:pt x="f693" y="f237"/>
                    </a:lnTo>
                    <a:lnTo>
                      <a:pt x="f706" y="f707"/>
                    </a:lnTo>
                    <a:lnTo>
                      <a:pt x="f706" y="f708"/>
                    </a:lnTo>
                    <a:lnTo>
                      <a:pt x="f709" y="f710"/>
                    </a:lnTo>
                    <a:lnTo>
                      <a:pt x="f697" y="f711"/>
                    </a:lnTo>
                    <a:lnTo>
                      <a:pt x="f704" y="f235"/>
                    </a:lnTo>
                    <a:lnTo>
                      <a:pt x="f712" y="f713"/>
                    </a:lnTo>
                    <a:lnTo>
                      <a:pt x="f13" y="f714"/>
                    </a:lnTo>
                    <a:lnTo>
                      <a:pt x="f673" y="f715"/>
                    </a:lnTo>
                    <a:lnTo>
                      <a:pt x="f11" y="f716"/>
                    </a:lnTo>
                    <a:lnTo>
                      <a:pt x="f717" y="f718"/>
                    </a:lnTo>
                    <a:lnTo>
                      <a:pt x="f719" y="f720"/>
                    </a:lnTo>
                    <a:lnTo>
                      <a:pt x="f721" y="f722"/>
                    </a:lnTo>
                    <a:lnTo>
                      <a:pt x="f723" y="f724"/>
                    </a:lnTo>
                    <a:lnTo>
                      <a:pt x="f723" y="f725"/>
                    </a:lnTo>
                    <a:lnTo>
                      <a:pt x="f726" y="f725"/>
                    </a:lnTo>
                    <a:lnTo>
                      <a:pt x="f726" y="f727"/>
                    </a:lnTo>
                    <a:lnTo>
                      <a:pt x="f728" y="f729"/>
                    </a:lnTo>
                    <a:lnTo>
                      <a:pt x="f709" y="f730"/>
                    </a:lnTo>
                    <a:lnTo>
                      <a:pt x="f695" y="f731"/>
                    </a:lnTo>
                    <a:lnTo>
                      <a:pt x="f692" y="f731"/>
                    </a:lnTo>
                    <a:lnTo>
                      <a:pt x="f699" y="f732"/>
                    </a:lnTo>
                    <a:lnTo>
                      <a:pt x="f704" y="f733"/>
                    </a:lnTo>
                    <a:lnTo>
                      <a:pt x="f712" y="f734"/>
                    </a:lnTo>
                    <a:lnTo>
                      <a:pt x="f673" y="f735"/>
                    </a:lnTo>
                    <a:lnTo>
                      <a:pt x="f672" y="f736"/>
                    </a:lnTo>
                    <a:lnTo>
                      <a:pt x="f675" y="f737"/>
                    </a:lnTo>
                    <a:lnTo>
                      <a:pt x="f13" y="f738"/>
                    </a:lnTo>
                    <a:lnTo>
                      <a:pt x="f11" y="f739"/>
                    </a:lnTo>
                    <a:lnTo>
                      <a:pt x="f701" y="f740"/>
                    </a:lnTo>
                    <a:lnTo>
                      <a:pt x="f704" y="f741"/>
                    </a:lnTo>
                    <a:lnTo>
                      <a:pt x="f704" y="f742"/>
                    </a:lnTo>
                    <a:lnTo>
                      <a:pt x="f701" y="f743"/>
                    </a:lnTo>
                    <a:lnTo>
                      <a:pt x="f11" y="f744"/>
                    </a:lnTo>
                    <a:lnTo>
                      <a:pt x="f13" y="f745"/>
                    </a:lnTo>
                    <a:lnTo>
                      <a:pt x="f675" y="f746"/>
                    </a:lnTo>
                    <a:lnTo>
                      <a:pt x="f15" y="f747"/>
                    </a:lnTo>
                    <a:lnTo>
                      <a:pt x="f675" y="f747"/>
                    </a:lnTo>
                    <a:lnTo>
                      <a:pt x="f15" y="f747"/>
                    </a:lnTo>
                    <a:lnTo>
                      <a:pt x="f15" y="f748"/>
                    </a:lnTo>
                    <a:lnTo>
                      <a:pt x="f13" y="f749"/>
                    </a:lnTo>
                    <a:lnTo>
                      <a:pt x="f13" y="f750"/>
                    </a:lnTo>
                    <a:lnTo>
                      <a:pt x="f672" y="f227"/>
                    </a:lnTo>
                    <a:lnTo>
                      <a:pt x="f751" y="f228"/>
                    </a:lnTo>
                    <a:lnTo>
                      <a:pt x="f673" y="f220"/>
                    </a:lnTo>
                    <a:lnTo>
                      <a:pt x="f752" y="f753"/>
                    </a:lnTo>
                    <a:lnTo>
                      <a:pt x="f11" y="f754"/>
                    </a:lnTo>
                    <a:lnTo>
                      <a:pt x="f704" y="f755"/>
                    </a:lnTo>
                    <a:lnTo>
                      <a:pt x="f699" y="f63"/>
                    </a:lnTo>
                    <a:lnTo>
                      <a:pt x="f692" y="f39"/>
                    </a:lnTo>
                    <a:lnTo>
                      <a:pt x="f695" y="f39"/>
                    </a:lnTo>
                    <a:lnTo>
                      <a:pt x="f709" y="f57"/>
                    </a:lnTo>
                    <a:lnTo>
                      <a:pt x="f728" y="f37"/>
                    </a:lnTo>
                    <a:lnTo>
                      <a:pt x="f726" y="f239"/>
                    </a:lnTo>
                    <a:lnTo>
                      <a:pt x="f726" y="f32"/>
                    </a:lnTo>
                    <a:lnTo>
                      <a:pt x="f723" y="f32"/>
                    </a:lnTo>
                    <a:lnTo>
                      <a:pt x="f5" y="f756"/>
                    </a:lnTo>
                    <a:lnTo>
                      <a:pt x="f757" y="f758"/>
                    </a:lnTo>
                    <a:lnTo>
                      <a:pt x="f759" y="f216"/>
                    </a:lnTo>
                    <a:lnTo>
                      <a:pt x="f760" y="f761"/>
                    </a:lnTo>
                    <a:lnTo>
                      <a:pt x="f704" y="f762"/>
                    </a:lnTo>
                    <a:lnTo>
                      <a:pt x="f704" y="f762"/>
                    </a:lnTo>
                    <a:lnTo>
                      <a:pt x="f693" y="f763"/>
                    </a:lnTo>
                    <a:lnTo>
                      <a:pt x="f728" y="f289"/>
                    </a:lnTo>
                    <a:lnTo>
                      <a:pt x="f706" y="f209"/>
                    </a:lnTo>
                    <a:lnTo>
                      <a:pt x="f709" y="f207"/>
                    </a:lnTo>
                    <a:lnTo>
                      <a:pt x="f697" y="f206"/>
                    </a:lnTo>
                    <a:lnTo>
                      <a:pt x="f704" y="f205"/>
                    </a:lnTo>
                    <a:lnTo>
                      <a:pt x="f752" y="f204"/>
                    </a:lnTo>
                    <a:lnTo>
                      <a:pt x="f704" y="f203"/>
                    </a:lnTo>
                    <a:lnTo>
                      <a:pt x="f697" y="f305"/>
                    </a:lnTo>
                    <a:lnTo>
                      <a:pt x="f709" y="f201"/>
                    </a:lnTo>
                    <a:lnTo>
                      <a:pt x="f706" y="f200"/>
                    </a:lnTo>
                    <a:lnTo>
                      <a:pt x="f728" y="f764"/>
                    </a:lnTo>
                    <a:lnTo>
                      <a:pt x="f693" y="f765"/>
                    </a:lnTo>
                    <a:lnTo>
                      <a:pt x="f704" y="f314"/>
                    </a:lnTo>
                    <a:lnTo>
                      <a:pt x="f704" y="f316"/>
                    </a:lnTo>
                    <a:lnTo>
                      <a:pt x="f760" y="f766"/>
                    </a:lnTo>
                    <a:lnTo>
                      <a:pt x="f759" y="f192"/>
                    </a:lnTo>
                    <a:lnTo>
                      <a:pt x="f757" y="f767"/>
                    </a:lnTo>
                    <a:lnTo>
                      <a:pt x="f5" y="f768"/>
                    </a:lnTo>
                    <a:lnTo>
                      <a:pt x="f723" y="f348"/>
                    </a:lnTo>
                    <a:lnTo>
                      <a:pt x="f726" y="f348"/>
                    </a:lnTo>
                    <a:lnTo>
                      <a:pt x="f726" y="f769"/>
                    </a:lnTo>
                    <a:lnTo>
                      <a:pt x="f728" y="f770"/>
                    </a:lnTo>
                    <a:lnTo>
                      <a:pt x="f709" y="f355"/>
                    </a:lnTo>
                    <a:lnTo>
                      <a:pt x="f695" y="f355"/>
                    </a:lnTo>
                    <a:lnTo>
                      <a:pt x="f692" y="f771"/>
                    </a:lnTo>
                    <a:lnTo>
                      <a:pt x="f699" y="f772"/>
                    </a:lnTo>
                    <a:lnTo>
                      <a:pt x="f704" y="f773"/>
                    </a:lnTo>
                    <a:lnTo>
                      <a:pt x="f11" y="f774"/>
                    </a:lnTo>
                    <a:lnTo>
                      <a:pt x="f752" y="f359"/>
                    </a:lnTo>
                    <a:lnTo>
                      <a:pt x="f673" y="f186"/>
                    </a:lnTo>
                    <a:lnTo>
                      <a:pt x="f751" y="f775"/>
                    </a:lnTo>
                    <a:lnTo>
                      <a:pt x="f672" y="f180"/>
                    </a:lnTo>
                    <a:lnTo>
                      <a:pt x="f13" y="f776"/>
                    </a:lnTo>
                    <a:lnTo>
                      <a:pt x="f13" y="f366"/>
                    </a:lnTo>
                    <a:lnTo>
                      <a:pt x="f15" y="f777"/>
                    </a:lnTo>
                    <a:lnTo>
                      <a:pt x="f675" y="f380"/>
                    </a:lnTo>
                    <a:lnTo>
                      <a:pt x="f15" y="f379"/>
                    </a:lnTo>
                    <a:lnTo>
                      <a:pt x="f683" y="f374"/>
                    </a:lnTo>
                    <a:lnTo>
                      <a:pt x="f685" y="f374"/>
                    </a:lnTo>
                    <a:lnTo>
                      <a:pt x="f19" y="f169"/>
                    </a:lnTo>
                    <a:lnTo>
                      <a:pt x="f668" y="f778"/>
                    </a:lnTo>
                    <a:lnTo>
                      <a:pt x="f687" y="f779"/>
                    </a:lnTo>
                    <a:lnTo>
                      <a:pt x="f687" y="f780"/>
                    </a:lnTo>
                    <a:lnTo>
                      <a:pt x="f687" y="f780"/>
                    </a:lnTo>
                    <a:lnTo>
                      <a:pt x="f687" y="f780"/>
                    </a:lnTo>
                    <a:lnTo>
                      <a:pt x="f687" y="f780"/>
                    </a:lnTo>
                    <a:lnTo>
                      <a:pt x="f781" y="f780"/>
                    </a:lnTo>
                    <a:lnTo>
                      <a:pt x="f668" y="f782"/>
                    </a:lnTo>
                    <a:lnTo>
                      <a:pt x="f19" y="f782"/>
                    </a:lnTo>
                    <a:lnTo>
                      <a:pt x="f783" y="f784"/>
                    </a:lnTo>
                    <a:lnTo>
                      <a:pt x="f685" y="f785"/>
                    </a:lnTo>
                    <a:lnTo>
                      <a:pt x="f751" y="f164"/>
                    </a:lnTo>
                    <a:lnTo>
                      <a:pt x="f15" y="f786"/>
                    </a:lnTo>
                    <a:lnTo>
                      <a:pt x="f13" y="f787"/>
                    </a:lnTo>
                    <a:lnTo>
                      <a:pt x="f11" y="f163"/>
                    </a:lnTo>
                    <a:lnTo>
                      <a:pt x="f701" y="f788"/>
                    </a:lnTo>
                    <a:lnTo>
                      <a:pt x="f704" y="f789"/>
                    </a:lnTo>
                    <a:lnTo>
                      <a:pt x="f704" y="f160"/>
                    </a:lnTo>
                    <a:lnTo>
                      <a:pt x="f712" y="f790"/>
                    </a:lnTo>
                    <a:lnTo>
                      <a:pt x="f695" y="f791"/>
                    </a:lnTo>
                    <a:lnTo>
                      <a:pt x="f709" y="f792"/>
                    </a:lnTo>
                    <a:lnTo>
                      <a:pt x="f709" y="f793"/>
                    </a:lnTo>
                    <a:lnTo>
                      <a:pt x="f695" y="f434"/>
                    </a:lnTo>
                    <a:lnTo>
                      <a:pt x="f695" y="f794"/>
                    </a:lnTo>
                    <a:lnTo>
                      <a:pt x="f760" y="f148"/>
                    </a:lnTo>
                    <a:lnTo>
                      <a:pt x="f692" y="f795"/>
                    </a:lnTo>
                    <a:lnTo>
                      <a:pt x="f796" y="f146"/>
                    </a:lnTo>
                    <a:lnTo>
                      <a:pt x="f8" y="f145"/>
                    </a:lnTo>
                    <a:lnTo>
                      <a:pt x="f673" y="f797"/>
                    </a:lnTo>
                    <a:lnTo>
                      <a:pt x="f13" y="f798"/>
                    </a:lnTo>
                    <a:lnTo>
                      <a:pt x="f13" y="f799"/>
                    </a:lnTo>
                    <a:lnTo>
                      <a:pt x="f704" y="f444"/>
                    </a:lnTo>
                    <a:lnTo>
                      <a:pt x="f699" y="f800"/>
                    </a:lnTo>
                    <a:lnTo>
                      <a:pt x="f692" y="f801"/>
                    </a:lnTo>
                    <a:lnTo>
                      <a:pt x="f695" y="f802"/>
                    </a:lnTo>
                    <a:lnTo>
                      <a:pt x="f709" y="f803"/>
                    </a:lnTo>
                    <a:lnTo>
                      <a:pt x="f728" y="f803"/>
                    </a:lnTo>
                    <a:lnTo>
                      <a:pt x="f726" y="f804"/>
                    </a:lnTo>
                    <a:lnTo>
                      <a:pt x="f726" y="f139"/>
                    </a:lnTo>
                    <a:lnTo>
                      <a:pt x="f723" y="f139"/>
                    </a:lnTo>
                    <a:lnTo>
                      <a:pt x="f5" y="f138"/>
                    </a:lnTo>
                    <a:lnTo>
                      <a:pt x="f757" y="f805"/>
                    </a:lnTo>
                    <a:lnTo>
                      <a:pt x="f759" y="f136"/>
                    </a:lnTo>
                    <a:lnTo>
                      <a:pt x="f760" y="f135"/>
                    </a:lnTo>
                    <a:lnTo>
                      <a:pt x="f760" y="f467"/>
                    </a:lnTo>
                    <a:lnTo>
                      <a:pt x="f728" y="f134"/>
                    </a:lnTo>
                    <a:lnTo>
                      <a:pt x="f806" y="f133"/>
                    </a:lnTo>
                    <a:lnTo>
                      <a:pt x="f721" y="f131"/>
                    </a:lnTo>
                    <a:lnTo>
                      <a:pt x="f759" y="f807"/>
                    </a:lnTo>
                    <a:lnTo>
                      <a:pt x="f706" y="f478"/>
                    </a:lnTo>
                    <a:lnTo>
                      <a:pt x="f709" y="f808"/>
                    </a:lnTo>
                    <a:lnTo>
                      <a:pt x="f695" y="f809"/>
                    </a:lnTo>
                    <a:lnTo>
                      <a:pt x="f717" y="f810"/>
                    </a:lnTo>
                    <a:lnTo>
                      <a:pt x="f709" y="f811"/>
                    </a:lnTo>
                    <a:lnTo>
                      <a:pt x="f706" y="f812"/>
                    </a:lnTo>
                    <a:lnTo>
                      <a:pt x="f706" y="f813"/>
                    </a:lnTo>
                    <a:lnTo>
                      <a:pt x="f693" y="f814"/>
                    </a:lnTo>
                    <a:lnTo>
                      <a:pt x="f704" y="f815"/>
                    </a:lnTo>
                    <a:lnTo>
                      <a:pt x="f701" y="f816"/>
                    </a:lnTo>
                    <a:lnTo>
                      <a:pt x="f701" y="f816"/>
                    </a:lnTo>
                    <a:lnTo>
                      <a:pt x="f699" y="f119"/>
                    </a:lnTo>
                    <a:lnTo>
                      <a:pt x="f697" y="f817"/>
                    </a:lnTo>
                    <a:lnTo>
                      <a:pt x="f695" y="f118"/>
                    </a:lnTo>
                    <a:lnTo>
                      <a:pt x="f695" y="f818"/>
                    </a:lnTo>
                    <a:lnTo>
                      <a:pt x="f819" y="f820"/>
                    </a:lnTo>
                    <a:lnTo>
                      <a:pt x="f821" y="f822"/>
                    </a:lnTo>
                    <a:lnTo>
                      <a:pt x="f5" y="f823"/>
                    </a:lnTo>
                    <a:lnTo>
                      <a:pt x="f5" y="f824"/>
                    </a:lnTo>
                    <a:lnTo>
                      <a:pt x="f5" y="f493"/>
                    </a:lnTo>
                    <a:lnTo>
                      <a:pt x="f723" y="f825"/>
                    </a:lnTo>
                    <a:lnTo>
                      <a:pt x="f819" y="f826"/>
                    </a:lnTo>
                    <a:lnTo>
                      <a:pt x="f759" y="f499"/>
                    </a:lnTo>
                    <a:lnTo>
                      <a:pt x="f693" y="f111"/>
                    </a:lnTo>
                    <a:lnTo>
                      <a:pt x="f695" y="f502"/>
                    </a:lnTo>
                    <a:lnTo>
                      <a:pt x="f695" y="f827"/>
                    </a:lnTo>
                    <a:lnTo>
                      <a:pt x="f692" y="f828"/>
                    </a:lnTo>
                    <a:lnTo>
                      <a:pt x="f704" y="f109"/>
                    </a:lnTo>
                    <a:lnTo>
                      <a:pt x="f712" y="f508"/>
                    </a:lnTo>
                    <a:lnTo>
                      <a:pt x="f672" y="f829"/>
                    </a:lnTo>
                    <a:lnTo>
                      <a:pt x="f683" y="f514"/>
                    </a:lnTo>
                    <a:lnTo>
                      <a:pt x="f672" y="f519"/>
                    </a:lnTo>
                    <a:lnTo>
                      <a:pt x="f13" y="f522"/>
                    </a:lnTo>
                    <a:lnTo>
                      <a:pt x="f13" y="f528"/>
                    </a:lnTo>
                    <a:lnTo>
                      <a:pt x="f15" y="f533"/>
                    </a:lnTo>
                    <a:lnTo>
                      <a:pt x="f675" y="f830"/>
                    </a:lnTo>
                    <a:lnTo>
                      <a:pt x="f751" y="f831"/>
                    </a:lnTo>
                    <a:lnTo>
                      <a:pt x="f15" y="f832"/>
                    </a:lnTo>
                    <a:lnTo>
                      <a:pt x="f673" y="f833"/>
                    </a:lnTo>
                    <a:lnTo>
                      <a:pt x="f11" y="f93"/>
                    </a:lnTo>
                    <a:lnTo>
                      <a:pt x="f704" y="f834"/>
                    </a:lnTo>
                    <a:lnTo>
                      <a:pt x="f796" y="f835"/>
                    </a:lnTo>
                    <a:lnTo>
                      <a:pt x="f704" y="f836"/>
                    </a:lnTo>
                    <a:lnTo>
                      <a:pt x="f8" y="f837"/>
                    </a:lnTo>
                    <a:lnTo>
                      <a:pt x="f13" y="f837"/>
                    </a:lnTo>
                    <a:lnTo>
                      <a:pt x="f673" y="f838"/>
                    </a:lnTo>
                    <a:lnTo>
                      <a:pt x="f672" y="f839"/>
                    </a:lnTo>
                    <a:lnTo>
                      <a:pt x="f752" y="f840"/>
                    </a:lnTo>
                    <a:lnTo>
                      <a:pt x="f796" y="f547"/>
                    </a:lnTo>
                    <a:lnTo>
                      <a:pt x="f760" y="f544"/>
                    </a:lnTo>
                    <a:lnTo>
                      <a:pt x="f709" y="f841"/>
                    </a:lnTo>
                    <a:lnTo>
                      <a:pt x="f709" y="f842"/>
                    </a:lnTo>
                    <a:lnTo>
                      <a:pt x="f695" y="f843"/>
                    </a:lnTo>
                    <a:lnTo>
                      <a:pt x="f695" y="f844"/>
                    </a:lnTo>
                    <a:lnTo>
                      <a:pt x="f760" y="f557"/>
                    </a:lnTo>
                    <a:lnTo>
                      <a:pt x="f692" y="f845"/>
                    </a:lnTo>
                    <a:lnTo>
                      <a:pt x="f796" y="f558"/>
                    </a:lnTo>
                    <a:lnTo>
                      <a:pt x="f8" y="f559"/>
                    </a:lnTo>
                    <a:lnTo>
                      <a:pt x="f673" y="f846"/>
                    </a:lnTo>
                    <a:lnTo>
                      <a:pt x="f13" y="f847"/>
                    </a:lnTo>
                    <a:lnTo>
                      <a:pt x="f13" y="f577"/>
                    </a:lnTo>
                    <a:lnTo>
                      <a:pt x="f712" y="f848"/>
                    </a:lnTo>
                    <a:lnTo>
                      <a:pt x="f8" y="f849"/>
                    </a:lnTo>
                    <a:lnTo>
                      <a:pt x="f701" y="f850"/>
                    </a:lnTo>
                    <a:lnTo>
                      <a:pt x="f704" y="f850"/>
                    </a:lnTo>
                    <a:lnTo>
                      <a:pt x="f692" y="f851"/>
                    </a:lnTo>
                    <a:lnTo>
                      <a:pt x="f693" y="f578"/>
                    </a:lnTo>
                    <a:lnTo>
                      <a:pt x="f728" y="f852"/>
                    </a:lnTo>
                    <a:lnTo>
                      <a:pt x="f726" y="f852"/>
                    </a:lnTo>
                    <a:lnTo>
                      <a:pt x="f806" y="f853"/>
                    </a:lnTo>
                    <a:lnTo>
                      <a:pt x="f806" y="f854"/>
                    </a:lnTo>
                    <a:lnTo>
                      <a:pt x="f728" y="f855"/>
                    </a:lnTo>
                    <a:lnTo>
                      <a:pt x="f695" y="f856"/>
                    </a:lnTo>
                    <a:lnTo>
                      <a:pt x="f8" y="f857"/>
                    </a:lnTo>
                    <a:lnTo>
                      <a:pt x="f8" y="f60"/>
                    </a:lnTo>
                    <a:lnTo>
                      <a:pt x="f717" y="f858"/>
                    </a:lnTo>
                    <a:lnTo>
                      <a:pt x="f693" y="f859"/>
                    </a:lnTo>
                    <a:lnTo>
                      <a:pt x="f728" y="f860"/>
                    </a:lnTo>
                    <a:lnTo>
                      <a:pt x="f806" y="f56"/>
                    </a:lnTo>
                    <a:lnTo>
                      <a:pt x="f721" y="f861"/>
                    </a:lnTo>
                    <a:lnTo>
                      <a:pt x="f759" y="f862"/>
                    </a:lnTo>
                    <a:lnTo>
                      <a:pt x="f706" y="f584"/>
                    </a:lnTo>
                    <a:lnTo>
                      <a:pt x="f709" y="f863"/>
                    </a:lnTo>
                    <a:lnTo>
                      <a:pt x="f695" y="f864"/>
                    </a:lnTo>
                    <a:lnTo>
                      <a:pt x="f697" y="f590"/>
                    </a:lnTo>
                    <a:lnTo>
                      <a:pt x="f717" y="f865"/>
                    </a:lnTo>
                    <a:lnTo>
                      <a:pt x="f704" y="f592"/>
                    </a:lnTo>
                    <a:lnTo>
                      <a:pt x="f11" y="f866"/>
                    </a:lnTo>
                    <a:lnTo>
                      <a:pt x="f752" y="f867"/>
                    </a:lnTo>
                    <a:lnTo>
                      <a:pt x="f672" y="f593"/>
                    </a:lnTo>
                    <a:lnTo>
                      <a:pt x="f751" y="f868"/>
                    </a:lnTo>
                    <a:lnTo>
                      <a:pt x="f13" y="f869"/>
                    </a:lnTo>
                    <a:lnTo>
                      <a:pt x="f13" y="f870"/>
                    </a:lnTo>
                    <a:lnTo>
                      <a:pt x="f13" y="f871"/>
                    </a:lnTo>
                    <a:lnTo>
                      <a:pt x="f13" y="f872"/>
                    </a:lnTo>
                    <a:lnTo>
                      <a:pt x="f13" y="f873"/>
                    </a:lnTo>
                    <a:lnTo>
                      <a:pt x="f796" y="f874"/>
                    </a:lnTo>
                    <a:lnTo>
                      <a:pt x="f693" y="f875"/>
                    </a:lnTo>
                    <a:lnTo>
                      <a:pt x="f726" y="f876"/>
                    </a:lnTo>
                    <a:lnTo>
                      <a:pt x="f821" y="f877"/>
                    </a:lnTo>
                    <a:lnTo>
                      <a:pt x="f5" y="f618"/>
                    </a:lnTo>
                    <a:lnTo>
                      <a:pt x="f723" y="f878"/>
                    </a:lnTo>
                    <a:lnTo>
                      <a:pt x="f819" y="f879"/>
                    </a:lnTo>
                    <a:lnTo>
                      <a:pt x="f759" y="f880"/>
                    </a:lnTo>
                    <a:lnTo>
                      <a:pt x="f693" y="f36"/>
                    </a:lnTo>
                    <a:lnTo>
                      <a:pt x="f695" y="f36"/>
                    </a:lnTo>
                    <a:lnTo>
                      <a:pt x="f695" y="f881"/>
                    </a:lnTo>
                    <a:lnTo>
                      <a:pt x="f692" y="f882"/>
                    </a:lnTo>
                    <a:lnTo>
                      <a:pt x="f704" y="f625"/>
                    </a:lnTo>
                    <a:lnTo>
                      <a:pt x="f752" y="f31"/>
                    </a:lnTo>
                    <a:lnTo>
                      <a:pt x="f675" y="f883"/>
                    </a:lnTo>
                    <a:lnTo>
                      <a:pt x="f683" y="f884"/>
                    </a:lnTo>
                    <a:lnTo>
                      <a:pt x="f670" y="f885"/>
                    </a:lnTo>
                    <a:lnTo>
                      <a:pt x="f670" y="f886"/>
                    </a:lnTo>
                    <a:lnTo>
                      <a:pt x="f683" y="f887"/>
                    </a:lnTo>
                    <a:lnTo>
                      <a:pt x="f683" y="f887"/>
                    </a:lnTo>
                    <a:lnTo>
                      <a:pt x="f683" y="f660"/>
                    </a:lnTo>
                    <a:lnTo>
                      <a:pt x="f751" y="f650"/>
                    </a:lnTo>
                    <a:lnTo>
                      <a:pt x="f672" y="f687"/>
                    </a:lnTo>
                    <a:lnTo>
                      <a:pt x="f712" y="f888"/>
                    </a:lnTo>
                    <a:lnTo>
                      <a:pt x="f701" y="f675"/>
                    </a:lnTo>
                    <a:lnTo>
                      <a:pt x="f796" y="f704"/>
                    </a:lnTo>
                    <a:lnTo>
                      <a:pt x="f704" y="f719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68B545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1218986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400" b="0" i="0" u="none" strike="noStrike" kern="0" cap="none" spc="0" baseline="0">
                  <a:solidFill>
                    <a:srgbClr val="000000"/>
                  </a:solidFill>
                  <a:uFillTx/>
                  <a:latin typeface="Arial" pitchFamily="34"/>
                  <a:cs typeface="Arial" pitchFamily="34"/>
                </a:endParaRPr>
              </a:p>
            </p:txBody>
          </p:sp>
          <p:sp>
            <p:nvSpPr>
              <p:cNvPr id="28" name="TextBox 218"/>
              <p:cNvSpPr txBox="1"/>
              <p:nvPr/>
            </p:nvSpPr>
            <p:spPr>
              <a:xfrm>
                <a:off x="1484446" y="3116677"/>
                <a:ext cx="1741776" cy="5604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1218986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32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  <a:cs typeface="Arial" pitchFamily="34"/>
                </a:endParaRPr>
              </a:p>
            </p:txBody>
          </p:sp>
        </p:grpSp>
        <p:grpSp>
          <p:nvGrpSpPr>
            <p:cNvPr id="29" name="群組 50"/>
            <p:cNvGrpSpPr/>
            <p:nvPr/>
          </p:nvGrpSpPr>
          <p:grpSpPr>
            <a:xfrm>
              <a:off x="-37967" y="2886340"/>
              <a:ext cx="4190321" cy="969189"/>
              <a:chOff x="-37967" y="2886340"/>
              <a:chExt cx="4190321" cy="969189"/>
            </a:xfrm>
          </p:grpSpPr>
          <p:grpSp>
            <p:nvGrpSpPr>
              <p:cNvPr id="30" name="群組 32"/>
              <p:cNvGrpSpPr/>
              <p:nvPr/>
            </p:nvGrpSpPr>
            <p:grpSpPr>
              <a:xfrm>
                <a:off x="-37967" y="2886340"/>
                <a:ext cx="1451217" cy="969189"/>
                <a:chOff x="-37967" y="2886340"/>
                <a:chExt cx="1451217" cy="969189"/>
              </a:xfrm>
            </p:grpSpPr>
            <p:grpSp>
              <p:nvGrpSpPr>
                <p:cNvPr id="31" name="群組 33"/>
                <p:cNvGrpSpPr/>
                <p:nvPr/>
              </p:nvGrpSpPr>
              <p:grpSpPr>
                <a:xfrm>
                  <a:off x="-37967" y="3081017"/>
                  <a:ext cx="858832" cy="640930"/>
                  <a:chOff x="-37967" y="3081017"/>
                  <a:chExt cx="858832" cy="640930"/>
                </a:xfrm>
              </p:grpSpPr>
              <p:sp>
                <p:nvSpPr>
                  <p:cNvPr id="32" name="Freeform 64"/>
                  <p:cNvSpPr/>
                  <p:nvPr/>
                </p:nvSpPr>
                <p:spPr>
                  <a:xfrm rot="5400013">
                    <a:off x="69969" y="2973081"/>
                    <a:ext cx="640930" cy="856801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430"/>
                      <a:gd name="f7" fmla="val 2534"/>
                      <a:gd name="f8" fmla="val 715"/>
                      <a:gd name="f9" fmla="val 2015"/>
                      <a:gd name="f10" fmla="val 699"/>
                      <a:gd name="f11" fmla="val 2016"/>
                      <a:gd name="f12" fmla="val 673"/>
                      <a:gd name="f13" fmla="val 2024"/>
                      <a:gd name="f14" fmla="val 648"/>
                      <a:gd name="f15" fmla="val 2037"/>
                      <a:gd name="f16" fmla="val 627"/>
                      <a:gd name="f17" fmla="val 2056"/>
                      <a:gd name="f18" fmla="val 612"/>
                      <a:gd name="f19" fmla="val 2078"/>
                      <a:gd name="f20" fmla="val 600"/>
                      <a:gd name="f21" fmla="val 2104"/>
                      <a:gd name="f22" fmla="val 596"/>
                      <a:gd name="f23" fmla="val 2133"/>
                      <a:gd name="f24" fmla="val 597"/>
                      <a:gd name="f25" fmla="val 2162"/>
                      <a:gd name="f26" fmla="val 605"/>
                      <a:gd name="f27" fmla="val 2189"/>
                      <a:gd name="f28" fmla="val 619"/>
                      <a:gd name="f29" fmla="val 2214"/>
                      <a:gd name="f30" fmla="val 638"/>
                      <a:gd name="f31" fmla="val 2234"/>
                      <a:gd name="f32" fmla="val 661"/>
                      <a:gd name="f33" fmla="val 2249"/>
                      <a:gd name="f34" fmla="val 687"/>
                      <a:gd name="f35" fmla="val 2260"/>
                      <a:gd name="f36" fmla="val 710"/>
                      <a:gd name="f37" fmla="val 2264"/>
                      <a:gd name="f38" fmla="val 720"/>
                      <a:gd name="f39" fmla="val 742"/>
                      <a:gd name="f40" fmla="val 769"/>
                      <a:gd name="f41" fmla="val 792"/>
                      <a:gd name="f42" fmla="val 811"/>
                      <a:gd name="f43" fmla="val 824"/>
                      <a:gd name="f44" fmla="val 833"/>
                      <a:gd name="f45" fmla="val 834"/>
                      <a:gd name="f46" fmla="val 829"/>
                      <a:gd name="f47" fmla="val 818"/>
                      <a:gd name="f48" fmla="val 803"/>
                      <a:gd name="f49" fmla="val 782"/>
                      <a:gd name="f50" fmla="val 757"/>
                      <a:gd name="f51" fmla="val 731"/>
                      <a:gd name="f52" fmla="val 9"/>
                      <a:gd name="f53" fmla="val 1421"/>
                      <a:gd name="f54" fmla="val 87"/>
                      <a:gd name="f55" fmla="val 99"/>
                      <a:gd name="f56" fmla="val 1429"/>
                      <a:gd name="f57" fmla="val 108"/>
                      <a:gd name="f58" fmla="val 1425"/>
                      <a:gd name="f59" fmla="val 116"/>
                      <a:gd name="f60" fmla="val 1419"/>
                      <a:gd name="f61" fmla="val 121"/>
                      <a:gd name="f62" fmla="val 1380"/>
                      <a:gd name="f63" fmla="val 143"/>
                      <a:gd name="f64" fmla="val 1342"/>
                      <a:gd name="f65" fmla="val 167"/>
                      <a:gd name="f66" fmla="val 1303"/>
                      <a:gd name="f67" fmla="val 193"/>
                      <a:gd name="f68" fmla="val 1264"/>
                      <a:gd name="f69" fmla="val 223"/>
                      <a:gd name="f70" fmla="val 1224"/>
                      <a:gd name="f71" fmla="val 256"/>
                      <a:gd name="f72" fmla="val 1186"/>
                      <a:gd name="f73" fmla="val 290"/>
                      <a:gd name="f74" fmla="val 1150"/>
                      <a:gd name="f75" fmla="val 329"/>
                      <a:gd name="f76" fmla="val 1114"/>
                      <a:gd name="f77" fmla="val 370"/>
                      <a:gd name="f78" fmla="val 1079"/>
                      <a:gd name="f79" fmla="val 414"/>
                      <a:gd name="f80" fmla="val 1048"/>
                      <a:gd name="f81" fmla="val 461"/>
                      <a:gd name="f82" fmla="val 1017"/>
                      <a:gd name="f83" fmla="val 511"/>
                      <a:gd name="f84" fmla="val 990"/>
                      <a:gd name="f85" fmla="val 565"/>
                      <a:gd name="f86" fmla="val 965"/>
                      <a:gd name="f87" fmla="val 622"/>
                      <a:gd name="f88" fmla="val 943"/>
                      <a:gd name="f89" fmla="val 682"/>
                      <a:gd name="f90" fmla="val 924"/>
                      <a:gd name="f91" fmla="val 747"/>
                      <a:gd name="f92" fmla="val 910"/>
                      <a:gd name="f93" fmla="val 815"/>
                      <a:gd name="f94" fmla="val 900"/>
                      <a:gd name="f95" fmla="val 887"/>
                      <a:gd name="f96" fmla="val 893"/>
                      <a:gd name="f97" fmla="val 961"/>
                      <a:gd name="f98" fmla="val 892"/>
                      <a:gd name="f99" fmla="val 1040"/>
                      <a:gd name="f100" fmla="val 896"/>
                      <a:gd name="f101" fmla="val 1124"/>
                      <a:gd name="f102" fmla="val 905"/>
                      <a:gd name="f103" fmla="val 1210"/>
                      <a:gd name="f104" fmla="val 919"/>
                      <a:gd name="f105" fmla="val 1300"/>
                      <a:gd name="f106" fmla="val 932"/>
                      <a:gd name="f107" fmla="val 1384"/>
                      <a:gd name="f108" fmla="val 944"/>
                      <a:gd name="f109" fmla="val 1467"/>
                      <a:gd name="f110" fmla="val 955"/>
                      <a:gd name="f111" fmla="val 1548"/>
                      <a:gd name="f112" fmla="val 964"/>
                      <a:gd name="f113" fmla="val 1628"/>
                      <a:gd name="f114" fmla="val 970"/>
                      <a:gd name="f115" fmla="val 1706"/>
                      <a:gd name="f116" fmla="val 974"/>
                      <a:gd name="f117" fmla="val 1783"/>
                      <a:gd name="f118" fmla="val 977"/>
                      <a:gd name="f119" fmla="val 1858"/>
                      <a:gd name="f120" fmla="val 978"/>
                      <a:gd name="f121" fmla="val 1930"/>
                      <a:gd name="f122" fmla="val 976"/>
                      <a:gd name="f123" fmla="val 2001"/>
                      <a:gd name="f124" fmla="val 972"/>
                      <a:gd name="f125" fmla="val 2067"/>
                      <a:gd name="f126" fmla="val 2130"/>
                      <a:gd name="f127" fmla="val 957"/>
                      <a:gd name="f128" fmla="val 2191"/>
                      <a:gd name="f129" fmla="val 945"/>
                      <a:gd name="f130" fmla="val 2247"/>
                      <a:gd name="f131" fmla="val 2299"/>
                      <a:gd name="f132" fmla="val 915"/>
                      <a:gd name="f133" fmla="val 2346"/>
                      <a:gd name="f134" fmla="val 897"/>
                      <a:gd name="f135" fmla="val 2390"/>
                      <a:gd name="f136" fmla="val 875"/>
                      <a:gd name="f137" fmla="val 2427"/>
                      <a:gd name="f138" fmla="val 850"/>
                      <a:gd name="f139" fmla="val 2460"/>
                      <a:gd name="f140" fmla="val 822"/>
                      <a:gd name="f141" fmla="val 2488"/>
                      <a:gd name="f142" fmla="val 2509"/>
                      <a:gd name="f143" fmla="val 759"/>
                      <a:gd name="f144" fmla="val 2524"/>
                      <a:gd name="f145" fmla="val 723"/>
                      <a:gd name="f146" fmla="val 2532"/>
                      <a:gd name="f147" fmla="val 707"/>
                      <a:gd name="f148" fmla="val 670"/>
                      <a:gd name="f149" fmla="val 608"/>
                      <a:gd name="f150" fmla="val 580"/>
                      <a:gd name="f151" fmla="val 555"/>
                      <a:gd name="f152" fmla="val 533"/>
                      <a:gd name="f153" fmla="val 515"/>
                      <a:gd name="f154" fmla="val 498"/>
                      <a:gd name="f155" fmla="val 484"/>
                      <a:gd name="f156" fmla="val 473"/>
                      <a:gd name="f157" fmla="val 465"/>
                      <a:gd name="f158" fmla="val 458"/>
                      <a:gd name="f159" fmla="val 454"/>
                      <a:gd name="f160" fmla="val 452"/>
                      <a:gd name="f161" fmla="val 453"/>
                      <a:gd name="f162" fmla="val 456"/>
                      <a:gd name="f163" fmla="val 460"/>
                      <a:gd name="f164" fmla="val 466"/>
                      <a:gd name="f165" fmla="val 475"/>
                      <a:gd name="f166" fmla="val 486"/>
                      <a:gd name="f167" fmla="val 525"/>
                      <a:gd name="f168" fmla="val 534"/>
                      <a:gd name="f169" fmla="val 538"/>
                      <a:gd name="f170" fmla="val 537"/>
                      <a:gd name="f171" fmla="val 530"/>
                      <a:gd name="f172" fmla="val 520"/>
                      <a:gd name="f173" fmla="val 505"/>
                      <a:gd name="f174" fmla="val 487"/>
                      <a:gd name="f175" fmla="val 441"/>
                      <a:gd name="f176" fmla="val 412"/>
                      <a:gd name="f177" fmla="val 382"/>
                      <a:gd name="f178" fmla="val 351"/>
                      <a:gd name="f179" fmla="val 316"/>
                      <a:gd name="f180" fmla="val 280"/>
                      <a:gd name="f181" fmla="val 244"/>
                      <a:gd name="f182" fmla="val 206"/>
                      <a:gd name="f183" fmla="val 166"/>
                      <a:gd name="f184" fmla="val 127"/>
                      <a:gd name="f185" fmla="val 88"/>
                      <a:gd name="f186" fmla="val 50"/>
                      <a:gd name="f187" fmla="val 10"/>
                      <a:gd name="f188" fmla="val 5"/>
                      <a:gd name="f189" fmla="val 1"/>
                      <a:gd name="f190" fmla="+- 0 0 -90"/>
                      <a:gd name="f191" fmla="*/ f3 1 1430"/>
                      <a:gd name="f192" fmla="*/ f4 1 2534"/>
                      <a:gd name="f193" fmla="val f5"/>
                      <a:gd name="f194" fmla="val f6"/>
                      <a:gd name="f195" fmla="val f7"/>
                      <a:gd name="f196" fmla="*/ f190 f0 1"/>
                      <a:gd name="f197" fmla="+- f195 0 f193"/>
                      <a:gd name="f198" fmla="+- f194 0 f193"/>
                      <a:gd name="f199" fmla="*/ f196 1 f2"/>
                      <a:gd name="f200" fmla="*/ f198 1 1430"/>
                      <a:gd name="f201" fmla="*/ f197 1 2534"/>
                      <a:gd name="f202" fmla="*/ 673 f198 1"/>
                      <a:gd name="f203" fmla="*/ 2024 f197 1"/>
                      <a:gd name="f204" fmla="*/ 612 f198 1"/>
                      <a:gd name="f205" fmla="*/ 2078 f197 1"/>
                      <a:gd name="f206" fmla="*/ 597 f198 1"/>
                      <a:gd name="f207" fmla="*/ 2162 f197 1"/>
                      <a:gd name="f208" fmla="*/ 638 f198 1"/>
                      <a:gd name="f209" fmla="*/ 2234 f197 1"/>
                      <a:gd name="f210" fmla="*/ 710 f198 1"/>
                      <a:gd name="f211" fmla="*/ 2264 f197 1"/>
                      <a:gd name="f212" fmla="*/ 769 f198 1"/>
                      <a:gd name="f213" fmla="*/ 2249 f197 1"/>
                      <a:gd name="f214" fmla="*/ 824 f198 1"/>
                      <a:gd name="f215" fmla="*/ 2189 f197 1"/>
                      <a:gd name="f216" fmla="*/ 829 f198 1"/>
                      <a:gd name="f217" fmla="*/ 2104 f197 1"/>
                      <a:gd name="f218" fmla="*/ 782 f198 1"/>
                      <a:gd name="f219" fmla="*/ 2037 f197 1"/>
                      <a:gd name="f220" fmla="*/ 715 f198 1"/>
                      <a:gd name="f221" fmla="*/ 2015 f197 1"/>
                      <a:gd name="f222" fmla="*/ 1430 f198 1"/>
                      <a:gd name="f223" fmla="*/ 87 f197 1"/>
                      <a:gd name="f224" fmla="*/ 1425 f198 1"/>
                      <a:gd name="f225" fmla="*/ 116 f197 1"/>
                      <a:gd name="f226" fmla="*/ 1342 f198 1"/>
                      <a:gd name="f227" fmla="*/ 167 f197 1"/>
                      <a:gd name="f228" fmla="*/ 1224 f198 1"/>
                      <a:gd name="f229" fmla="*/ 256 f197 1"/>
                      <a:gd name="f230" fmla="*/ 1114 f198 1"/>
                      <a:gd name="f231" fmla="*/ 370 f197 1"/>
                      <a:gd name="f232" fmla="*/ 1017 f198 1"/>
                      <a:gd name="f233" fmla="*/ 511 f197 1"/>
                      <a:gd name="f234" fmla="*/ 943 f198 1"/>
                      <a:gd name="f235" fmla="*/ 682 f197 1"/>
                      <a:gd name="f236" fmla="*/ 900 f198 1"/>
                      <a:gd name="f237" fmla="*/ 887 f197 1"/>
                      <a:gd name="f238" fmla="*/ 896 f198 1"/>
                      <a:gd name="f239" fmla="*/ 1124 f197 1"/>
                      <a:gd name="f240" fmla="*/ 932 f198 1"/>
                      <a:gd name="f241" fmla="*/ 1384 f197 1"/>
                      <a:gd name="f242" fmla="*/ 964 f198 1"/>
                      <a:gd name="f243" fmla="*/ 1628 f197 1"/>
                      <a:gd name="f244" fmla="*/ 977 f198 1"/>
                      <a:gd name="f245" fmla="*/ 1858 f197 1"/>
                      <a:gd name="f246" fmla="*/ 972 f198 1"/>
                      <a:gd name="f247" fmla="*/ 2067 f197 1"/>
                      <a:gd name="f248" fmla="*/ 945 f198 1"/>
                      <a:gd name="f249" fmla="*/ 2247 f197 1"/>
                      <a:gd name="f250" fmla="*/ 897 f198 1"/>
                      <a:gd name="f251" fmla="*/ 2390 f197 1"/>
                      <a:gd name="f252" fmla="*/ 822 f198 1"/>
                      <a:gd name="f253" fmla="*/ 2488 f197 1"/>
                      <a:gd name="f254" fmla="*/ 723 f198 1"/>
                      <a:gd name="f255" fmla="*/ 2534 f197 1"/>
                      <a:gd name="f256" fmla="*/ 670 f198 1"/>
                      <a:gd name="f257" fmla="*/ 2524 f197 1"/>
                      <a:gd name="f258" fmla="*/ 580 f198 1"/>
                      <a:gd name="f259" fmla="*/ 2460 f197 1"/>
                      <a:gd name="f260" fmla="*/ 515 f198 1"/>
                      <a:gd name="f261" fmla="*/ 2346 f197 1"/>
                      <a:gd name="f262" fmla="*/ 473 f198 1"/>
                      <a:gd name="f263" fmla="*/ 2191 f197 1"/>
                      <a:gd name="f264" fmla="*/ 454 f198 1"/>
                      <a:gd name="f265" fmla="*/ 2001 f197 1"/>
                      <a:gd name="f266" fmla="*/ 456 f198 1"/>
                      <a:gd name="f267" fmla="*/ 1783 f197 1"/>
                      <a:gd name="f268" fmla="*/ 475 f198 1"/>
                      <a:gd name="f269" fmla="*/ 1548 f197 1"/>
                      <a:gd name="f270" fmla="*/ 511 f198 1"/>
                      <a:gd name="f271" fmla="*/ 1300 f197 1"/>
                      <a:gd name="f272" fmla="*/ 538 f198 1"/>
                      <a:gd name="f273" fmla="*/ 1040 f197 1"/>
                      <a:gd name="f274" fmla="*/ 520 f198 1"/>
                      <a:gd name="f275" fmla="*/ 815 f197 1"/>
                      <a:gd name="f276" fmla="*/ 466 f198 1"/>
                      <a:gd name="f277" fmla="*/ 622 f197 1"/>
                      <a:gd name="f278" fmla="*/ 382 f198 1"/>
                      <a:gd name="f279" fmla="*/ 461 f197 1"/>
                      <a:gd name="f280" fmla="*/ 280 f198 1"/>
                      <a:gd name="f281" fmla="*/ 329 f197 1"/>
                      <a:gd name="f282" fmla="*/ 166 f198 1"/>
                      <a:gd name="f283" fmla="*/ 223 f197 1"/>
                      <a:gd name="f284" fmla="*/ 50 f198 1"/>
                      <a:gd name="f285" fmla="*/ 143 f197 1"/>
                      <a:gd name="f286" fmla="*/ 1 f198 1"/>
                      <a:gd name="f287" fmla="*/ 108 f197 1"/>
                      <a:gd name="f288" fmla="*/ 9 f198 1"/>
                      <a:gd name="f289" fmla="*/ 0 f197 1"/>
                      <a:gd name="f290" fmla="+- f199 0 f1"/>
                      <a:gd name="f291" fmla="*/ f202 1 1430"/>
                      <a:gd name="f292" fmla="*/ f203 1 2534"/>
                      <a:gd name="f293" fmla="*/ f204 1 1430"/>
                      <a:gd name="f294" fmla="*/ f205 1 2534"/>
                      <a:gd name="f295" fmla="*/ f206 1 1430"/>
                      <a:gd name="f296" fmla="*/ f207 1 2534"/>
                      <a:gd name="f297" fmla="*/ f208 1 1430"/>
                      <a:gd name="f298" fmla="*/ f209 1 2534"/>
                      <a:gd name="f299" fmla="*/ f210 1 1430"/>
                      <a:gd name="f300" fmla="*/ f211 1 2534"/>
                      <a:gd name="f301" fmla="*/ f212 1 1430"/>
                      <a:gd name="f302" fmla="*/ f213 1 2534"/>
                      <a:gd name="f303" fmla="*/ f214 1 1430"/>
                      <a:gd name="f304" fmla="*/ f215 1 2534"/>
                      <a:gd name="f305" fmla="*/ f216 1 1430"/>
                      <a:gd name="f306" fmla="*/ f217 1 2534"/>
                      <a:gd name="f307" fmla="*/ f218 1 1430"/>
                      <a:gd name="f308" fmla="*/ f219 1 2534"/>
                      <a:gd name="f309" fmla="*/ f220 1 1430"/>
                      <a:gd name="f310" fmla="*/ f221 1 2534"/>
                      <a:gd name="f311" fmla="*/ f222 1 1430"/>
                      <a:gd name="f312" fmla="*/ f223 1 2534"/>
                      <a:gd name="f313" fmla="*/ f224 1 1430"/>
                      <a:gd name="f314" fmla="*/ f225 1 2534"/>
                      <a:gd name="f315" fmla="*/ f226 1 1430"/>
                      <a:gd name="f316" fmla="*/ f227 1 2534"/>
                      <a:gd name="f317" fmla="*/ f228 1 1430"/>
                      <a:gd name="f318" fmla="*/ f229 1 2534"/>
                      <a:gd name="f319" fmla="*/ f230 1 1430"/>
                      <a:gd name="f320" fmla="*/ f231 1 2534"/>
                      <a:gd name="f321" fmla="*/ f232 1 1430"/>
                      <a:gd name="f322" fmla="*/ f233 1 2534"/>
                      <a:gd name="f323" fmla="*/ f234 1 1430"/>
                      <a:gd name="f324" fmla="*/ f235 1 2534"/>
                      <a:gd name="f325" fmla="*/ f236 1 1430"/>
                      <a:gd name="f326" fmla="*/ f237 1 2534"/>
                      <a:gd name="f327" fmla="*/ f238 1 1430"/>
                      <a:gd name="f328" fmla="*/ f239 1 2534"/>
                      <a:gd name="f329" fmla="*/ f240 1 1430"/>
                      <a:gd name="f330" fmla="*/ f241 1 2534"/>
                      <a:gd name="f331" fmla="*/ f242 1 1430"/>
                      <a:gd name="f332" fmla="*/ f243 1 2534"/>
                      <a:gd name="f333" fmla="*/ f244 1 1430"/>
                      <a:gd name="f334" fmla="*/ f245 1 2534"/>
                      <a:gd name="f335" fmla="*/ f246 1 1430"/>
                      <a:gd name="f336" fmla="*/ f247 1 2534"/>
                      <a:gd name="f337" fmla="*/ f248 1 1430"/>
                      <a:gd name="f338" fmla="*/ f249 1 2534"/>
                      <a:gd name="f339" fmla="*/ f250 1 1430"/>
                      <a:gd name="f340" fmla="*/ f251 1 2534"/>
                      <a:gd name="f341" fmla="*/ f252 1 1430"/>
                      <a:gd name="f342" fmla="*/ f253 1 2534"/>
                      <a:gd name="f343" fmla="*/ f254 1 1430"/>
                      <a:gd name="f344" fmla="*/ f255 1 2534"/>
                      <a:gd name="f345" fmla="*/ f256 1 1430"/>
                      <a:gd name="f346" fmla="*/ f257 1 2534"/>
                      <a:gd name="f347" fmla="*/ f258 1 1430"/>
                      <a:gd name="f348" fmla="*/ f259 1 2534"/>
                      <a:gd name="f349" fmla="*/ f260 1 1430"/>
                      <a:gd name="f350" fmla="*/ f261 1 2534"/>
                      <a:gd name="f351" fmla="*/ f262 1 1430"/>
                      <a:gd name="f352" fmla="*/ f263 1 2534"/>
                      <a:gd name="f353" fmla="*/ f264 1 1430"/>
                      <a:gd name="f354" fmla="*/ f265 1 2534"/>
                      <a:gd name="f355" fmla="*/ f266 1 1430"/>
                      <a:gd name="f356" fmla="*/ f267 1 2534"/>
                      <a:gd name="f357" fmla="*/ f268 1 1430"/>
                      <a:gd name="f358" fmla="*/ f269 1 2534"/>
                      <a:gd name="f359" fmla="*/ f270 1 1430"/>
                      <a:gd name="f360" fmla="*/ f271 1 2534"/>
                      <a:gd name="f361" fmla="*/ f272 1 1430"/>
                      <a:gd name="f362" fmla="*/ f273 1 2534"/>
                      <a:gd name="f363" fmla="*/ f274 1 1430"/>
                      <a:gd name="f364" fmla="*/ f275 1 2534"/>
                      <a:gd name="f365" fmla="*/ f276 1 1430"/>
                      <a:gd name="f366" fmla="*/ f277 1 2534"/>
                      <a:gd name="f367" fmla="*/ f278 1 1430"/>
                      <a:gd name="f368" fmla="*/ f279 1 2534"/>
                      <a:gd name="f369" fmla="*/ f280 1 1430"/>
                      <a:gd name="f370" fmla="*/ f281 1 2534"/>
                      <a:gd name="f371" fmla="*/ f282 1 1430"/>
                      <a:gd name="f372" fmla="*/ f283 1 2534"/>
                      <a:gd name="f373" fmla="*/ f284 1 1430"/>
                      <a:gd name="f374" fmla="*/ f285 1 2534"/>
                      <a:gd name="f375" fmla="*/ f286 1 1430"/>
                      <a:gd name="f376" fmla="*/ f287 1 2534"/>
                      <a:gd name="f377" fmla="*/ f288 1 1430"/>
                      <a:gd name="f378" fmla="*/ f289 1 2534"/>
                      <a:gd name="f379" fmla="*/ 0 1 f200"/>
                      <a:gd name="f380" fmla="*/ f194 1 f200"/>
                      <a:gd name="f381" fmla="*/ 0 1 f201"/>
                      <a:gd name="f382" fmla="*/ f195 1 f201"/>
                      <a:gd name="f383" fmla="*/ f291 1 f200"/>
                      <a:gd name="f384" fmla="*/ f292 1 f201"/>
                      <a:gd name="f385" fmla="*/ f293 1 f200"/>
                      <a:gd name="f386" fmla="*/ f294 1 f201"/>
                      <a:gd name="f387" fmla="*/ f295 1 f200"/>
                      <a:gd name="f388" fmla="*/ f296 1 f201"/>
                      <a:gd name="f389" fmla="*/ f297 1 f200"/>
                      <a:gd name="f390" fmla="*/ f298 1 f201"/>
                      <a:gd name="f391" fmla="*/ f299 1 f200"/>
                      <a:gd name="f392" fmla="*/ f300 1 f201"/>
                      <a:gd name="f393" fmla="*/ f301 1 f200"/>
                      <a:gd name="f394" fmla="*/ f302 1 f201"/>
                      <a:gd name="f395" fmla="*/ f303 1 f200"/>
                      <a:gd name="f396" fmla="*/ f304 1 f201"/>
                      <a:gd name="f397" fmla="*/ f305 1 f200"/>
                      <a:gd name="f398" fmla="*/ f306 1 f201"/>
                      <a:gd name="f399" fmla="*/ f307 1 f200"/>
                      <a:gd name="f400" fmla="*/ f308 1 f201"/>
                      <a:gd name="f401" fmla="*/ f309 1 f200"/>
                      <a:gd name="f402" fmla="*/ f310 1 f201"/>
                      <a:gd name="f403" fmla="*/ f311 1 f200"/>
                      <a:gd name="f404" fmla="*/ f312 1 f201"/>
                      <a:gd name="f405" fmla="*/ f313 1 f200"/>
                      <a:gd name="f406" fmla="*/ f314 1 f201"/>
                      <a:gd name="f407" fmla="*/ f315 1 f200"/>
                      <a:gd name="f408" fmla="*/ f316 1 f201"/>
                      <a:gd name="f409" fmla="*/ f317 1 f200"/>
                      <a:gd name="f410" fmla="*/ f318 1 f201"/>
                      <a:gd name="f411" fmla="*/ f319 1 f200"/>
                      <a:gd name="f412" fmla="*/ f320 1 f201"/>
                      <a:gd name="f413" fmla="*/ f321 1 f200"/>
                      <a:gd name="f414" fmla="*/ f322 1 f201"/>
                      <a:gd name="f415" fmla="*/ f323 1 f200"/>
                      <a:gd name="f416" fmla="*/ f324 1 f201"/>
                      <a:gd name="f417" fmla="*/ f325 1 f200"/>
                      <a:gd name="f418" fmla="*/ f326 1 f201"/>
                      <a:gd name="f419" fmla="*/ f327 1 f200"/>
                      <a:gd name="f420" fmla="*/ f328 1 f201"/>
                      <a:gd name="f421" fmla="*/ f329 1 f200"/>
                      <a:gd name="f422" fmla="*/ f330 1 f201"/>
                      <a:gd name="f423" fmla="*/ f331 1 f200"/>
                      <a:gd name="f424" fmla="*/ f332 1 f201"/>
                      <a:gd name="f425" fmla="*/ f333 1 f200"/>
                      <a:gd name="f426" fmla="*/ f334 1 f201"/>
                      <a:gd name="f427" fmla="*/ f335 1 f200"/>
                      <a:gd name="f428" fmla="*/ f336 1 f201"/>
                      <a:gd name="f429" fmla="*/ f337 1 f200"/>
                      <a:gd name="f430" fmla="*/ f338 1 f201"/>
                      <a:gd name="f431" fmla="*/ f339 1 f200"/>
                      <a:gd name="f432" fmla="*/ f340 1 f201"/>
                      <a:gd name="f433" fmla="*/ f341 1 f200"/>
                      <a:gd name="f434" fmla="*/ f342 1 f201"/>
                      <a:gd name="f435" fmla="*/ f343 1 f200"/>
                      <a:gd name="f436" fmla="*/ f344 1 f201"/>
                      <a:gd name="f437" fmla="*/ f345 1 f200"/>
                      <a:gd name="f438" fmla="*/ f346 1 f201"/>
                      <a:gd name="f439" fmla="*/ f347 1 f200"/>
                      <a:gd name="f440" fmla="*/ f348 1 f201"/>
                      <a:gd name="f441" fmla="*/ f349 1 f200"/>
                      <a:gd name="f442" fmla="*/ f350 1 f201"/>
                      <a:gd name="f443" fmla="*/ f351 1 f200"/>
                      <a:gd name="f444" fmla="*/ f352 1 f201"/>
                      <a:gd name="f445" fmla="*/ f353 1 f200"/>
                      <a:gd name="f446" fmla="*/ f354 1 f201"/>
                      <a:gd name="f447" fmla="*/ f355 1 f200"/>
                      <a:gd name="f448" fmla="*/ f356 1 f201"/>
                      <a:gd name="f449" fmla="*/ f357 1 f200"/>
                      <a:gd name="f450" fmla="*/ f358 1 f201"/>
                      <a:gd name="f451" fmla="*/ f359 1 f200"/>
                      <a:gd name="f452" fmla="*/ f360 1 f201"/>
                      <a:gd name="f453" fmla="*/ f361 1 f200"/>
                      <a:gd name="f454" fmla="*/ f362 1 f201"/>
                      <a:gd name="f455" fmla="*/ f363 1 f200"/>
                      <a:gd name="f456" fmla="*/ f364 1 f201"/>
                      <a:gd name="f457" fmla="*/ f365 1 f200"/>
                      <a:gd name="f458" fmla="*/ f366 1 f201"/>
                      <a:gd name="f459" fmla="*/ f367 1 f200"/>
                      <a:gd name="f460" fmla="*/ f368 1 f201"/>
                      <a:gd name="f461" fmla="*/ f369 1 f200"/>
                      <a:gd name="f462" fmla="*/ f370 1 f201"/>
                      <a:gd name="f463" fmla="*/ f371 1 f200"/>
                      <a:gd name="f464" fmla="*/ f372 1 f201"/>
                      <a:gd name="f465" fmla="*/ f373 1 f200"/>
                      <a:gd name="f466" fmla="*/ f374 1 f201"/>
                      <a:gd name="f467" fmla="*/ f375 1 f200"/>
                      <a:gd name="f468" fmla="*/ f376 1 f201"/>
                      <a:gd name="f469" fmla="*/ f377 1 f200"/>
                      <a:gd name="f470" fmla="*/ f378 1 f201"/>
                      <a:gd name="f471" fmla="*/ f379 f191 1"/>
                      <a:gd name="f472" fmla="*/ f380 f191 1"/>
                      <a:gd name="f473" fmla="*/ f382 f192 1"/>
                      <a:gd name="f474" fmla="*/ f381 f192 1"/>
                      <a:gd name="f475" fmla="*/ f383 f191 1"/>
                      <a:gd name="f476" fmla="*/ f384 f192 1"/>
                      <a:gd name="f477" fmla="*/ f385 f191 1"/>
                      <a:gd name="f478" fmla="*/ f386 f192 1"/>
                      <a:gd name="f479" fmla="*/ f387 f191 1"/>
                      <a:gd name="f480" fmla="*/ f388 f192 1"/>
                      <a:gd name="f481" fmla="*/ f389 f191 1"/>
                      <a:gd name="f482" fmla="*/ f390 f192 1"/>
                      <a:gd name="f483" fmla="*/ f391 f191 1"/>
                      <a:gd name="f484" fmla="*/ f392 f192 1"/>
                      <a:gd name="f485" fmla="*/ f393 f191 1"/>
                      <a:gd name="f486" fmla="*/ f394 f192 1"/>
                      <a:gd name="f487" fmla="*/ f395 f191 1"/>
                      <a:gd name="f488" fmla="*/ f396 f192 1"/>
                      <a:gd name="f489" fmla="*/ f397 f191 1"/>
                      <a:gd name="f490" fmla="*/ f398 f192 1"/>
                      <a:gd name="f491" fmla="*/ f399 f191 1"/>
                      <a:gd name="f492" fmla="*/ f400 f192 1"/>
                      <a:gd name="f493" fmla="*/ f401 f191 1"/>
                      <a:gd name="f494" fmla="*/ f402 f192 1"/>
                      <a:gd name="f495" fmla="*/ f403 f191 1"/>
                      <a:gd name="f496" fmla="*/ f404 f192 1"/>
                      <a:gd name="f497" fmla="*/ f405 f191 1"/>
                      <a:gd name="f498" fmla="*/ f406 f192 1"/>
                      <a:gd name="f499" fmla="*/ f407 f191 1"/>
                      <a:gd name="f500" fmla="*/ f408 f192 1"/>
                      <a:gd name="f501" fmla="*/ f409 f191 1"/>
                      <a:gd name="f502" fmla="*/ f410 f192 1"/>
                      <a:gd name="f503" fmla="*/ f411 f191 1"/>
                      <a:gd name="f504" fmla="*/ f412 f192 1"/>
                      <a:gd name="f505" fmla="*/ f413 f191 1"/>
                      <a:gd name="f506" fmla="*/ f414 f192 1"/>
                      <a:gd name="f507" fmla="*/ f415 f191 1"/>
                      <a:gd name="f508" fmla="*/ f416 f192 1"/>
                      <a:gd name="f509" fmla="*/ f417 f191 1"/>
                      <a:gd name="f510" fmla="*/ f418 f192 1"/>
                      <a:gd name="f511" fmla="*/ f419 f191 1"/>
                      <a:gd name="f512" fmla="*/ f420 f192 1"/>
                      <a:gd name="f513" fmla="*/ f421 f191 1"/>
                      <a:gd name="f514" fmla="*/ f422 f192 1"/>
                      <a:gd name="f515" fmla="*/ f423 f191 1"/>
                      <a:gd name="f516" fmla="*/ f424 f192 1"/>
                      <a:gd name="f517" fmla="*/ f425 f191 1"/>
                      <a:gd name="f518" fmla="*/ f426 f192 1"/>
                      <a:gd name="f519" fmla="*/ f427 f191 1"/>
                      <a:gd name="f520" fmla="*/ f428 f192 1"/>
                      <a:gd name="f521" fmla="*/ f429 f191 1"/>
                      <a:gd name="f522" fmla="*/ f430 f192 1"/>
                      <a:gd name="f523" fmla="*/ f431 f191 1"/>
                      <a:gd name="f524" fmla="*/ f432 f192 1"/>
                      <a:gd name="f525" fmla="*/ f433 f191 1"/>
                      <a:gd name="f526" fmla="*/ f434 f192 1"/>
                      <a:gd name="f527" fmla="*/ f435 f191 1"/>
                      <a:gd name="f528" fmla="*/ f436 f192 1"/>
                      <a:gd name="f529" fmla="*/ f437 f191 1"/>
                      <a:gd name="f530" fmla="*/ f438 f192 1"/>
                      <a:gd name="f531" fmla="*/ f439 f191 1"/>
                      <a:gd name="f532" fmla="*/ f440 f192 1"/>
                      <a:gd name="f533" fmla="*/ f441 f191 1"/>
                      <a:gd name="f534" fmla="*/ f442 f192 1"/>
                      <a:gd name="f535" fmla="*/ f443 f191 1"/>
                      <a:gd name="f536" fmla="*/ f444 f192 1"/>
                      <a:gd name="f537" fmla="*/ f445 f191 1"/>
                      <a:gd name="f538" fmla="*/ f446 f192 1"/>
                      <a:gd name="f539" fmla="*/ f447 f191 1"/>
                      <a:gd name="f540" fmla="*/ f448 f192 1"/>
                      <a:gd name="f541" fmla="*/ f449 f191 1"/>
                      <a:gd name="f542" fmla="*/ f450 f192 1"/>
                      <a:gd name="f543" fmla="*/ f451 f191 1"/>
                      <a:gd name="f544" fmla="*/ f452 f192 1"/>
                      <a:gd name="f545" fmla="*/ f453 f191 1"/>
                      <a:gd name="f546" fmla="*/ f454 f192 1"/>
                      <a:gd name="f547" fmla="*/ f455 f191 1"/>
                      <a:gd name="f548" fmla="*/ f456 f192 1"/>
                      <a:gd name="f549" fmla="*/ f457 f191 1"/>
                      <a:gd name="f550" fmla="*/ f458 f192 1"/>
                      <a:gd name="f551" fmla="*/ f459 f191 1"/>
                      <a:gd name="f552" fmla="*/ f460 f192 1"/>
                      <a:gd name="f553" fmla="*/ f461 f191 1"/>
                      <a:gd name="f554" fmla="*/ f462 f192 1"/>
                      <a:gd name="f555" fmla="*/ f463 f191 1"/>
                      <a:gd name="f556" fmla="*/ f464 f192 1"/>
                      <a:gd name="f557" fmla="*/ f465 f191 1"/>
                      <a:gd name="f558" fmla="*/ f466 f192 1"/>
                      <a:gd name="f559" fmla="*/ f467 f191 1"/>
                      <a:gd name="f560" fmla="*/ f468 f192 1"/>
                      <a:gd name="f561" fmla="*/ f469 f191 1"/>
                      <a:gd name="f562" fmla="*/ f470 f192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0">
                        <a:pos x="f475" y="f476"/>
                      </a:cxn>
                      <a:cxn ang="f290">
                        <a:pos x="f477" y="f478"/>
                      </a:cxn>
                      <a:cxn ang="f290">
                        <a:pos x="f479" y="f480"/>
                      </a:cxn>
                      <a:cxn ang="f290">
                        <a:pos x="f481" y="f482"/>
                      </a:cxn>
                      <a:cxn ang="f290">
                        <a:pos x="f483" y="f484"/>
                      </a:cxn>
                      <a:cxn ang="f290">
                        <a:pos x="f485" y="f486"/>
                      </a:cxn>
                      <a:cxn ang="f290">
                        <a:pos x="f487" y="f488"/>
                      </a:cxn>
                      <a:cxn ang="f290">
                        <a:pos x="f489" y="f490"/>
                      </a:cxn>
                      <a:cxn ang="f290">
                        <a:pos x="f491" y="f492"/>
                      </a:cxn>
                      <a:cxn ang="f290">
                        <a:pos x="f493" y="f494"/>
                      </a:cxn>
                      <a:cxn ang="f290">
                        <a:pos x="f495" y="f496"/>
                      </a:cxn>
                      <a:cxn ang="f290">
                        <a:pos x="f497" y="f498"/>
                      </a:cxn>
                      <a:cxn ang="f290">
                        <a:pos x="f499" y="f500"/>
                      </a:cxn>
                      <a:cxn ang="f290">
                        <a:pos x="f501" y="f502"/>
                      </a:cxn>
                      <a:cxn ang="f290">
                        <a:pos x="f503" y="f504"/>
                      </a:cxn>
                      <a:cxn ang="f290">
                        <a:pos x="f505" y="f506"/>
                      </a:cxn>
                      <a:cxn ang="f290">
                        <a:pos x="f507" y="f508"/>
                      </a:cxn>
                      <a:cxn ang="f290">
                        <a:pos x="f509" y="f510"/>
                      </a:cxn>
                      <a:cxn ang="f290">
                        <a:pos x="f511" y="f512"/>
                      </a:cxn>
                      <a:cxn ang="f290">
                        <a:pos x="f513" y="f514"/>
                      </a:cxn>
                      <a:cxn ang="f290">
                        <a:pos x="f515" y="f516"/>
                      </a:cxn>
                      <a:cxn ang="f290">
                        <a:pos x="f517" y="f518"/>
                      </a:cxn>
                      <a:cxn ang="f290">
                        <a:pos x="f519" y="f520"/>
                      </a:cxn>
                      <a:cxn ang="f290">
                        <a:pos x="f521" y="f522"/>
                      </a:cxn>
                      <a:cxn ang="f290">
                        <a:pos x="f523" y="f524"/>
                      </a:cxn>
                      <a:cxn ang="f290">
                        <a:pos x="f525" y="f526"/>
                      </a:cxn>
                      <a:cxn ang="f290">
                        <a:pos x="f527" y="f528"/>
                      </a:cxn>
                      <a:cxn ang="f290">
                        <a:pos x="f529" y="f530"/>
                      </a:cxn>
                      <a:cxn ang="f290">
                        <a:pos x="f531" y="f532"/>
                      </a:cxn>
                      <a:cxn ang="f290">
                        <a:pos x="f533" y="f534"/>
                      </a:cxn>
                      <a:cxn ang="f290">
                        <a:pos x="f535" y="f536"/>
                      </a:cxn>
                      <a:cxn ang="f290">
                        <a:pos x="f537" y="f538"/>
                      </a:cxn>
                      <a:cxn ang="f290">
                        <a:pos x="f539" y="f540"/>
                      </a:cxn>
                      <a:cxn ang="f290">
                        <a:pos x="f541" y="f542"/>
                      </a:cxn>
                      <a:cxn ang="f290">
                        <a:pos x="f543" y="f544"/>
                      </a:cxn>
                      <a:cxn ang="f290">
                        <a:pos x="f545" y="f546"/>
                      </a:cxn>
                      <a:cxn ang="f290">
                        <a:pos x="f547" y="f548"/>
                      </a:cxn>
                      <a:cxn ang="f290">
                        <a:pos x="f549" y="f550"/>
                      </a:cxn>
                      <a:cxn ang="f290">
                        <a:pos x="f551" y="f552"/>
                      </a:cxn>
                      <a:cxn ang="f290">
                        <a:pos x="f553" y="f554"/>
                      </a:cxn>
                      <a:cxn ang="f290">
                        <a:pos x="f555" y="f556"/>
                      </a:cxn>
                      <a:cxn ang="f290">
                        <a:pos x="f557" y="f558"/>
                      </a:cxn>
                      <a:cxn ang="f290">
                        <a:pos x="f559" y="f560"/>
                      </a:cxn>
                      <a:cxn ang="f290">
                        <a:pos x="f561" y="f562"/>
                      </a:cxn>
                    </a:cxnLst>
                    <a:rect l="f471" t="f474" r="f472" b="f473"/>
                    <a:pathLst>
                      <a:path w="1430" h="2534">
                        <a:moveTo>
                          <a:pt x="f8" y="f9"/>
                        </a:moveTo>
                        <a:lnTo>
                          <a:pt x="f10" y="f11"/>
                        </a:lnTo>
                        <a:lnTo>
                          <a:pt x="f12" y="f13"/>
                        </a:lnTo>
                        <a:lnTo>
                          <a:pt x="f14" y="f15"/>
                        </a:lnTo>
                        <a:lnTo>
                          <a:pt x="f16" y="f17"/>
                        </a:lnTo>
                        <a:lnTo>
                          <a:pt x="f18" y="f19"/>
                        </a:lnTo>
                        <a:lnTo>
                          <a:pt x="f20" y="f21"/>
                        </a:lnTo>
                        <a:lnTo>
                          <a:pt x="f22" y="f23"/>
                        </a:lnTo>
                        <a:lnTo>
                          <a:pt x="f24" y="f25"/>
                        </a:lnTo>
                        <a:lnTo>
                          <a:pt x="f26" y="f27"/>
                        </a:lnTo>
                        <a:lnTo>
                          <a:pt x="f28" y="f29"/>
                        </a:lnTo>
                        <a:lnTo>
                          <a:pt x="f30" y="f31"/>
                        </a:lnTo>
                        <a:lnTo>
                          <a:pt x="f32" y="f33"/>
                        </a:lnTo>
                        <a:lnTo>
                          <a:pt x="f34" y="f35"/>
                        </a:lnTo>
                        <a:lnTo>
                          <a:pt x="f36" y="f37"/>
                        </a:lnTo>
                        <a:lnTo>
                          <a:pt x="f38" y="f37"/>
                        </a:lnTo>
                        <a:lnTo>
                          <a:pt x="f39" y="f35"/>
                        </a:lnTo>
                        <a:lnTo>
                          <a:pt x="f40" y="f33"/>
                        </a:lnTo>
                        <a:lnTo>
                          <a:pt x="f41" y="f31"/>
                        </a:lnTo>
                        <a:lnTo>
                          <a:pt x="f42" y="f29"/>
                        </a:lnTo>
                        <a:lnTo>
                          <a:pt x="f43" y="f27"/>
                        </a:lnTo>
                        <a:lnTo>
                          <a:pt x="f44" y="f25"/>
                        </a:lnTo>
                        <a:lnTo>
                          <a:pt x="f45" y="f23"/>
                        </a:lnTo>
                        <a:lnTo>
                          <a:pt x="f46" y="f21"/>
                        </a:lnTo>
                        <a:lnTo>
                          <a:pt x="f47" y="f19"/>
                        </a:lnTo>
                        <a:lnTo>
                          <a:pt x="f48" y="f17"/>
                        </a:lnTo>
                        <a:lnTo>
                          <a:pt x="f49" y="f15"/>
                        </a:lnTo>
                        <a:lnTo>
                          <a:pt x="f50" y="f13"/>
                        </a:lnTo>
                        <a:lnTo>
                          <a:pt x="f51" y="f11"/>
                        </a:lnTo>
                        <a:lnTo>
                          <a:pt x="f8" y="f9"/>
                        </a:lnTo>
                        <a:close/>
                        <a:moveTo>
                          <a:pt x="f52" y="f5"/>
                        </a:moveTo>
                        <a:lnTo>
                          <a:pt x="f53" y="f5"/>
                        </a:lnTo>
                        <a:lnTo>
                          <a:pt x="f6" y="f54"/>
                        </a:lnTo>
                        <a:lnTo>
                          <a:pt x="f6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3"/>
                        </a:lnTo>
                        <a:lnTo>
                          <a:pt x="f74" y="f75"/>
                        </a:lnTo>
                        <a:lnTo>
                          <a:pt x="f76" y="f77"/>
                        </a:lnTo>
                        <a:lnTo>
                          <a:pt x="f78" y="f79"/>
                        </a:lnTo>
                        <a:lnTo>
                          <a:pt x="f80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91"/>
                        </a:lnTo>
                        <a:lnTo>
                          <a:pt x="f92" y="f93"/>
                        </a:lnTo>
                        <a:lnTo>
                          <a:pt x="f94" y="f95"/>
                        </a:lnTo>
                        <a:lnTo>
                          <a:pt x="f96" y="f97"/>
                        </a:lnTo>
                        <a:lnTo>
                          <a:pt x="f98" y="f99"/>
                        </a:lnTo>
                        <a:lnTo>
                          <a:pt x="f100" y="f101"/>
                        </a:lnTo>
                        <a:lnTo>
                          <a:pt x="f102" y="f103"/>
                        </a:lnTo>
                        <a:lnTo>
                          <a:pt x="f104" y="f105"/>
                        </a:lnTo>
                        <a:lnTo>
                          <a:pt x="f106" y="f107"/>
                        </a:lnTo>
                        <a:lnTo>
                          <a:pt x="f108" y="f109"/>
                        </a:lnTo>
                        <a:lnTo>
                          <a:pt x="f110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86" y="f126"/>
                        </a:lnTo>
                        <a:lnTo>
                          <a:pt x="f127" y="f128"/>
                        </a:lnTo>
                        <a:lnTo>
                          <a:pt x="f129" y="f130"/>
                        </a:lnTo>
                        <a:lnTo>
                          <a:pt x="f106" y="f131"/>
                        </a:lnTo>
                        <a:lnTo>
                          <a:pt x="f132" y="f133"/>
                        </a:lnTo>
                        <a:lnTo>
                          <a:pt x="f134" y="f135"/>
                        </a:lnTo>
                        <a:lnTo>
                          <a:pt x="f136" y="f137"/>
                        </a:lnTo>
                        <a:lnTo>
                          <a:pt x="f138" y="f139"/>
                        </a:lnTo>
                        <a:lnTo>
                          <a:pt x="f140" y="f141"/>
                        </a:lnTo>
                        <a:lnTo>
                          <a:pt x="f41" y="f142"/>
                        </a:lnTo>
                        <a:lnTo>
                          <a:pt x="f143" y="f144"/>
                        </a:lnTo>
                        <a:lnTo>
                          <a:pt x="f145" y="f7"/>
                        </a:lnTo>
                        <a:lnTo>
                          <a:pt x="f8" y="f146"/>
                        </a:lnTo>
                        <a:lnTo>
                          <a:pt x="f147" y="f7"/>
                        </a:lnTo>
                        <a:lnTo>
                          <a:pt x="f148" y="f144"/>
                        </a:lnTo>
                        <a:lnTo>
                          <a:pt x="f30" y="f142"/>
                        </a:lnTo>
                        <a:lnTo>
                          <a:pt x="f149" y="f141"/>
                        </a:lnTo>
                        <a:lnTo>
                          <a:pt x="f150" y="f139"/>
                        </a:lnTo>
                        <a:lnTo>
                          <a:pt x="f151" y="f137"/>
                        </a:lnTo>
                        <a:lnTo>
                          <a:pt x="f152" y="f135"/>
                        </a:lnTo>
                        <a:lnTo>
                          <a:pt x="f153" y="f133"/>
                        </a:lnTo>
                        <a:lnTo>
                          <a:pt x="f154" y="f131"/>
                        </a:lnTo>
                        <a:lnTo>
                          <a:pt x="f155" y="f130"/>
                        </a:lnTo>
                        <a:lnTo>
                          <a:pt x="f156" y="f128"/>
                        </a:lnTo>
                        <a:lnTo>
                          <a:pt x="f157" y="f126"/>
                        </a:lnTo>
                        <a:lnTo>
                          <a:pt x="f158" y="f125"/>
                        </a:lnTo>
                        <a:lnTo>
                          <a:pt x="f159" y="f123"/>
                        </a:lnTo>
                        <a:lnTo>
                          <a:pt x="f160" y="f121"/>
                        </a:lnTo>
                        <a:lnTo>
                          <a:pt x="f161" y="f119"/>
                        </a:lnTo>
                        <a:lnTo>
                          <a:pt x="f162" y="f117"/>
                        </a:lnTo>
                        <a:lnTo>
                          <a:pt x="f163" y="f115"/>
                        </a:lnTo>
                        <a:lnTo>
                          <a:pt x="f164" y="f113"/>
                        </a:lnTo>
                        <a:lnTo>
                          <a:pt x="f165" y="f111"/>
                        </a:lnTo>
                        <a:lnTo>
                          <a:pt x="f166" y="f109"/>
                        </a:lnTo>
                        <a:lnTo>
                          <a:pt x="f154" y="f107"/>
                        </a:lnTo>
                        <a:lnTo>
                          <a:pt x="f83" y="f105"/>
                        </a:lnTo>
                        <a:lnTo>
                          <a:pt x="f167" y="f103"/>
                        </a:lnTo>
                        <a:lnTo>
                          <a:pt x="f168" y="f101"/>
                        </a:lnTo>
                        <a:lnTo>
                          <a:pt x="f169" y="f99"/>
                        </a:lnTo>
                        <a:lnTo>
                          <a:pt x="f170" y="f97"/>
                        </a:lnTo>
                        <a:lnTo>
                          <a:pt x="f171" y="f95"/>
                        </a:lnTo>
                        <a:lnTo>
                          <a:pt x="f172" y="f93"/>
                        </a:lnTo>
                        <a:lnTo>
                          <a:pt x="f173" y="f91"/>
                        </a:lnTo>
                        <a:lnTo>
                          <a:pt x="f174" y="f89"/>
                        </a:lnTo>
                        <a:lnTo>
                          <a:pt x="f164" y="f87"/>
                        </a:lnTo>
                        <a:lnTo>
                          <a:pt x="f175" y="f85"/>
                        </a:lnTo>
                        <a:lnTo>
                          <a:pt x="f176" y="f83"/>
                        </a:lnTo>
                        <a:lnTo>
                          <a:pt x="f177" y="f81"/>
                        </a:lnTo>
                        <a:lnTo>
                          <a:pt x="f178" y="f79"/>
                        </a:lnTo>
                        <a:lnTo>
                          <a:pt x="f179" y="f77"/>
                        </a:lnTo>
                        <a:lnTo>
                          <a:pt x="f180" y="f75"/>
                        </a:lnTo>
                        <a:lnTo>
                          <a:pt x="f181" y="f73"/>
                        </a:lnTo>
                        <a:lnTo>
                          <a:pt x="f182" y="f71"/>
                        </a:lnTo>
                        <a:lnTo>
                          <a:pt x="f183" y="f69"/>
                        </a:lnTo>
                        <a:lnTo>
                          <a:pt x="f184" y="f67"/>
                        </a:lnTo>
                        <a:lnTo>
                          <a:pt x="f185" y="f65"/>
                        </a:lnTo>
                        <a:lnTo>
                          <a:pt x="f186" y="f63"/>
                        </a:lnTo>
                        <a:lnTo>
                          <a:pt x="f187" y="f61"/>
                        </a:lnTo>
                        <a:lnTo>
                          <a:pt x="f188" y="f59"/>
                        </a:lnTo>
                        <a:lnTo>
                          <a:pt x="f189" y="f57"/>
                        </a:lnTo>
                        <a:lnTo>
                          <a:pt x="f5" y="f55"/>
                        </a:lnTo>
                        <a:lnTo>
                          <a:pt x="f5" y="f54"/>
                        </a:lnTo>
                        <a:lnTo>
                          <a:pt x="f52" y="f5"/>
                        </a:lnTo>
                        <a:close/>
                      </a:path>
                    </a:pathLst>
                  </a:custGeom>
                  <a:solidFill>
                    <a:srgbClr val="DD9302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3" name="Freeform 65"/>
                  <p:cNvSpPr/>
                  <p:nvPr/>
                </p:nvSpPr>
                <p:spPr>
                  <a:xfrm rot="5400013">
                    <a:off x="229199" y="2814300"/>
                    <a:ext cx="324502" cy="858831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724"/>
                      <a:gd name="f7" fmla="val 2540"/>
                      <a:gd name="f8" fmla="val 13"/>
                      <a:gd name="f9" fmla="val 2022"/>
                      <a:gd name="f10" fmla="val 715"/>
                      <a:gd name="f11" fmla="val 2021"/>
                      <a:gd name="f12" fmla="val 701"/>
                      <a:gd name="f13" fmla="val 673"/>
                      <a:gd name="f14" fmla="val 2030"/>
                      <a:gd name="f15" fmla="val 648"/>
                      <a:gd name="f16" fmla="val 2043"/>
                      <a:gd name="f17" fmla="val 629"/>
                      <a:gd name="f18" fmla="val 2062"/>
                      <a:gd name="f19" fmla="val 612"/>
                      <a:gd name="f20" fmla="val 2084"/>
                      <a:gd name="f21" fmla="val 601"/>
                      <a:gd name="f22" fmla="val 2110"/>
                      <a:gd name="f23" fmla="val 596"/>
                      <a:gd name="f24" fmla="val 2139"/>
                      <a:gd name="f25" fmla="val 599"/>
                      <a:gd name="f26" fmla="val 2168"/>
                      <a:gd name="f27" fmla="val 607"/>
                      <a:gd name="f28" fmla="val 2195"/>
                      <a:gd name="f29" fmla="val 620"/>
                      <a:gd name="f30" fmla="val 2220"/>
                      <a:gd name="f31" fmla="val 639"/>
                      <a:gd name="f32" fmla="val 2240"/>
                      <a:gd name="f33" fmla="val 662"/>
                      <a:gd name="f34" fmla="val 2255"/>
                      <a:gd name="f35" fmla="val 688"/>
                      <a:gd name="f36" fmla="val 2266"/>
                      <a:gd name="f37" fmla="val 710"/>
                      <a:gd name="f38" fmla="val 2270"/>
                      <a:gd name="f39" fmla="val 720"/>
                      <a:gd name="f40" fmla="val 2269"/>
                      <a:gd name="f41" fmla="val 723"/>
                      <a:gd name="f42" fmla="val 2538"/>
                      <a:gd name="f43" fmla="val 709"/>
                      <a:gd name="f44" fmla="val 672"/>
                      <a:gd name="f45" fmla="val 2530"/>
                      <a:gd name="f46" fmla="val 638"/>
                      <a:gd name="f47" fmla="val 2515"/>
                      <a:gd name="f48" fmla="val 608"/>
                      <a:gd name="f49" fmla="val 2494"/>
                      <a:gd name="f50" fmla="val 580"/>
                      <a:gd name="f51" fmla="val 2466"/>
                      <a:gd name="f52" fmla="val 556"/>
                      <a:gd name="f53" fmla="val 2433"/>
                      <a:gd name="f54" fmla="val 535"/>
                      <a:gd name="f55" fmla="val 2396"/>
                      <a:gd name="f56" fmla="val 515"/>
                      <a:gd name="f57" fmla="val 2352"/>
                      <a:gd name="f58" fmla="val 499"/>
                      <a:gd name="f59" fmla="val 2305"/>
                      <a:gd name="f60" fmla="val 485"/>
                      <a:gd name="f61" fmla="val 2253"/>
                      <a:gd name="f62" fmla="val 474"/>
                      <a:gd name="f63" fmla="val 2197"/>
                      <a:gd name="f64" fmla="val 465"/>
                      <a:gd name="f65" fmla="val 2136"/>
                      <a:gd name="f66" fmla="val 459"/>
                      <a:gd name="f67" fmla="val 2073"/>
                      <a:gd name="f68" fmla="val 455"/>
                      <a:gd name="f69" fmla="val 2007"/>
                      <a:gd name="f70" fmla="val 453"/>
                      <a:gd name="f71" fmla="val 1936"/>
                      <a:gd name="f72" fmla="val 1864"/>
                      <a:gd name="f73" fmla="val 456"/>
                      <a:gd name="f74" fmla="val 1789"/>
                      <a:gd name="f75" fmla="val 461"/>
                      <a:gd name="f76" fmla="val 1712"/>
                      <a:gd name="f77" fmla="val 468"/>
                      <a:gd name="f78" fmla="val 1634"/>
                      <a:gd name="f79" fmla="val 476"/>
                      <a:gd name="f80" fmla="val 1554"/>
                      <a:gd name="f81" fmla="val 486"/>
                      <a:gd name="f82" fmla="val 1473"/>
                      <a:gd name="f83" fmla="val 498"/>
                      <a:gd name="f84" fmla="val 1390"/>
                      <a:gd name="f85" fmla="val 512"/>
                      <a:gd name="f86" fmla="val 1306"/>
                      <a:gd name="f87" fmla="val 527"/>
                      <a:gd name="f88" fmla="val 1216"/>
                      <a:gd name="f89" fmla="val 536"/>
                      <a:gd name="f90" fmla="val 1130"/>
                      <a:gd name="f91" fmla="val 538"/>
                      <a:gd name="f92" fmla="val 1046"/>
                      <a:gd name="f93" fmla="val 537"/>
                      <a:gd name="f94" fmla="val 967"/>
                      <a:gd name="f95" fmla="val 532"/>
                      <a:gd name="f96" fmla="val 893"/>
                      <a:gd name="f97" fmla="val 521"/>
                      <a:gd name="f98" fmla="val 821"/>
                      <a:gd name="f99" fmla="val 506"/>
                      <a:gd name="f100" fmla="val 753"/>
                      <a:gd name="f101" fmla="val 489"/>
                      <a:gd name="f102" fmla="val 466"/>
                      <a:gd name="f103" fmla="val 628"/>
                      <a:gd name="f104" fmla="val 442"/>
                      <a:gd name="f105" fmla="val 571"/>
                      <a:gd name="f106" fmla="val 414"/>
                      <a:gd name="f107" fmla="val 517"/>
                      <a:gd name="f108" fmla="val 384"/>
                      <a:gd name="f109" fmla="val 467"/>
                      <a:gd name="f110" fmla="val 351"/>
                      <a:gd name="f111" fmla="val 420"/>
                      <a:gd name="f112" fmla="val 317"/>
                      <a:gd name="f113" fmla="val 376"/>
                      <a:gd name="f114" fmla="val 281"/>
                      <a:gd name="f115" fmla="val 335"/>
                      <a:gd name="f116" fmla="val 244"/>
                      <a:gd name="f117" fmla="val 296"/>
                      <a:gd name="f118" fmla="val 206"/>
                      <a:gd name="f119" fmla="val 262"/>
                      <a:gd name="f120" fmla="val 167"/>
                      <a:gd name="f121" fmla="val 229"/>
                      <a:gd name="f122" fmla="val 127"/>
                      <a:gd name="f123" fmla="val 199"/>
                      <a:gd name="f124" fmla="val 89"/>
                      <a:gd name="f125" fmla="val 173"/>
                      <a:gd name="f126" fmla="val 50"/>
                      <a:gd name="f127" fmla="val 149"/>
                      <a:gd name="f128" fmla="val 12"/>
                      <a:gd name="f129" fmla="val 6"/>
                      <a:gd name="f130" fmla="val 122"/>
                      <a:gd name="f131" fmla="val 3"/>
                      <a:gd name="f132" fmla="val 114"/>
                      <a:gd name="f133" fmla="val 105"/>
                      <a:gd name="f134" fmla="val 93"/>
                      <a:gd name="f135" fmla="val 9"/>
                      <a:gd name="f136" fmla="+- 0 0 -90"/>
                      <a:gd name="f137" fmla="*/ f3 1 724"/>
                      <a:gd name="f138" fmla="*/ f4 1 2540"/>
                      <a:gd name="f139" fmla="val f5"/>
                      <a:gd name="f140" fmla="val f6"/>
                      <a:gd name="f141" fmla="val f7"/>
                      <a:gd name="f142" fmla="*/ f136 f0 1"/>
                      <a:gd name="f143" fmla="+- f141 0 f139"/>
                      <a:gd name="f144" fmla="+- f140 0 f139"/>
                      <a:gd name="f145" fmla="*/ f142 1 f2"/>
                      <a:gd name="f146" fmla="*/ f144 1 724"/>
                      <a:gd name="f147" fmla="*/ f143 1 2540"/>
                      <a:gd name="f148" fmla="*/ 724 f144 1"/>
                      <a:gd name="f149" fmla="*/ 0 f143 1"/>
                      <a:gd name="f150" fmla="*/ 715 f144 1"/>
                      <a:gd name="f151" fmla="*/ 2021 f143 1"/>
                      <a:gd name="f152" fmla="*/ 673 f144 1"/>
                      <a:gd name="f153" fmla="*/ 2030 f143 1"/>
                      <a:gd name="f154" fmla="*/ 629 f144 1"/>
                      <a:gd name="f155" fmla="*/ 2062 f143 1"/>
                      <a:gd name="f156" fmla="*/ 601 f144 1"/>
                      <a:gd name="f157" fmla="*/ 2110 f143 1"/>
                      <a:gd name="f158" fmla="*/ 599 f144 1"/>
                      <a:gd name="f159" fmla="*/ 2168 f143 1"/>
                      <a:gd name="f160" fmla="*/ 620 f144 1"/>
                      <a:gd name="f161" fmla="*/ 2220 f143 1"/>
                      <a:gd name="f162" fmla="*/ 662 f144 1"/>
                      <a:gd name="f163" fmla="*/ 2255 f143 1"/>
                      <a:gd name="f164" fmla="*/ 710 f144 1"/>
                      <a:gd name="f165" fmla="*/ 2270 f143 1"/>
                      <a:gd name="f166" fmla="*/ 2269 f143 1"/>
                      <a:gd name="f167" fmla="*/ 723 f144 1"/>
                      <a:gd name="f168" fmla="*/ 2540 f143 1"/>
                      <a:gd name="f169" fmla="*/ 709 f144 1"/>
                      <a:gd name="f170" fmla="*/ 638 f144 1"/>
                      <a:gd name="f171" fmla="*/ 2515 f143 1"/>
                      <a:gd name="f172" fmla="*/ 580 f144 1"/>
                      <a:gd name="f173" fmla="*/ 2466 f143 1"/>
                      <a:gd name="f174" fmla="*/ 535 f144 1"/>
                      <a:gd name="f175" fmla="*/ 2396 f143 1"/>
                      <a:gd name="f176" fmla="*/ 499 f144 1"/>
                      <a:gd name="f177" fmla="*/ 2305 f143 1"/>
                      <a:gd name="f178" fmla="*/ 474 f144 1"/>
                      <a:gd name="f179" fmla="*/ 2197 f143 1"/>
                      <a:gd name="f180" fmla="*/ 459 f144 1"/>
                      <a:gd name="f181" fmla="*/ 2073 f143 1"/>
                      <a:gd name="f182" fmla="*/ 453 f144 1"/>
                      <a:gd name="f183" fmla="*/ 1936 f143 1"/>
                      <a:gd name="f184" fmla="*/ 456 f144 1"/>
                      <a:gd name="f185" fmla="*/ 1789 f143 1"/>
                      <a:gd name="f186" fmla="*/ 468 f144 1"/>
                      <a:gd name="f187" fmla="*/ 1634 f143 1"/>
                      <a:gd name="f188" fmla="*/ 486 f144 1"/>
                      <a:gd name="f189" fmla="*/ 1473 f143 1"/>
                      <a:gd name="f190" fmla="*/ 512 f144 1"/>
                      <a:gd name="f191" fmla="*/ 1306 f143 1"/>
                      <a:gd name="f192" fmla="*/ 536 f144 1"/>
                      <a:gd name="f193" fmla="*/ 1130 f143 1"/>
                      <a:gd name="f194" fmla="*/ 537 f144 1"/>
                      <a:gd name="f195" fmla="*/ 967 f143 1"/>
                      <a:gd name="f196" fmla="*/ 521 f144 1"/>
                      <a:gd name="f197" fmla="*/ 821 f143 1"/>
                      <a:gd name="f198" fmla="*/ 489 f144 1"/>
                      <a:gd name="f199" fmla="*/ 688 f143 1"/>
                      <a:gd name="f200" fmla="*/ 442 f144 1"/>
                      <a:gd name="f201" fmla="*/ 571 f143 1"/>
                      <a:gd name="f202" fmla="*/ 384 f144 1"/>
                      <a:gd name="f203" fmla="*/ 467 f143 1"/>
                      <a:gd name="f204" fmla="*/ 317 f144 1"/>
                      <a:gd name="f205" fmla="*/ 376 f143 1"/>
                      <a:gd name="f206" fmla="*/ 244 f144 1"/>
                      <a:gd name="f207" fmla="*/ 296 f143 1"/>
                      <a:gd name="f208" fmla="*/ 167 f144 1"/>
                      <a:gd name="f209" fmla="*/ 229 f143 1"/>
                      <a:gd name="f210" fmla="*/ 89 f144 1"/>
                      <a:gd name="f211" fmla="*/ 173 f143 1"/>
                      <a:gd name="f212" fmla="*/ 12 f144 1"/>
                      <a:gd name="f213" fmla="*/ 127 f143 1"/>
                      <a:gd name="f214" fmla="*/ 3 f144 1"/>
                      <a:gd name="f215" fmla="*/ 114 f143 1"/>
                      <a:gd name="f216" fmla="*/ 0 f144 1"/>
                      <a:gd name="f217" fmla="*/ 93 f143 1"/>
                      <a:gd name="f218" fmla="*/ 13 f144 1"/>
                      <a:gd name="f219" fmla="*/ 6 f143 1"/>
                      <a:gd name="f220" fmla="+- f145 0 f1"/>
                      <a:gd name="f221" fmla="*/ f148 1 724"/>
                      <a:gd name="f222" fmla="*/ f149 1 2540"/>
                      <a:gd name="f223" fmla="*/ f150 1 724"/>
                      <a:gd name="f224" fmla="*/ f151 1 2540"/>
                      <a:gd name="f225" fmla="*/ f152 1 724"/>
                      <a:gd name="f226" fmla="*/ f153 1 2540"/>
                      <a:gd name="f227" fmla="*/ f154 1 724"/>
                      <a:gd name="f228" fmla="*/ f155 1 2540"/>
                      <a:gd name="f229" fmla="*/ f156 1 724"/>
                      <a:gd name="f230" fmla="*/ f157 1 2540"/>
                      <a:gd name="f231" fmla="*/ f158 1 724"/>
                      <a:gd name="f232" fmla="*/ f159 1 2540"/>
                      <a:gd name="f233" fmla="*/ f160 1 724"/>
                      <a:gd name="f234" fmla="*/ f161 1 2540"/>
                      <a:gd name="f235" fmla="*/ f162 1 724"/>
                      <a:gd name="f236" fmla="*/ f163 1 2540"/>
                      <a:gd name="f237" fmla="*/ f164 1 724"/>
                      <a:gd name="f238" fmla="*/ f165 1 2540"/>
                      <a:gd name="f239" fmla="*/ f166 1 2540"/>
                      <a:gd name="f240" fmla="*/ f167 1 724"/>
                      <a:gd name="f241" fmla="*/ f168 1 2540"/>
                      <a:gd name="f242" fmla="*/ f169 1 724"/>
                      <a:gd name="f243" fmla="*/ f170 1 724"/>
                      <a:gd name="f244" fmla="*/ f171 1 2540"/>
                      <a:gd name="f245" fmla="*/ f172 1 724"/>
                      <a:gd name="f246" fmla="*/ f173 1 2540"/>
                      <a:gd name="f247" fmla="*/ f174 1 724"/>
                      <a:gd name="f248" fmla="*/ f175 1 2540"/>
                      <a:gd name="f249" fmla="*/ f176 1 724"/>
                      <a:gd name="f250" fmla="*/ f177 1 2540"/>
                      <a:gd name="f251" fmla="*/ f178 1 724"/>
                      <a:gd name="f252" fmla="*/ f179 1 2540"/>
                      <a:gd name="f253" fmla="*/ f180 1 724"/>
                      <a:gd name="f254" fmla="*/ f181 1 2540"/>
                      <a:gd name="f255" fmla="*/ f182 1 724"/>
                      <a:gd name="f256" fmla="*/ f183 1 2540"/>
                      <a:gd name="f257" fmla="*/ f184 1 724"/>
                      <a:gd name="f258" fmla="*/ f185 1 2540"/>
                      <a:gd name="f259" fmla="*/ f186 1 724"/>
                      <a:gd name="f260" fmla="*/ f187 1 2540"/>
                      <a:gd name="f261" fmla="*/ f188 1 724"/>
                      <a:gd name="f262" fmla="*/ f189 1 2540"/>
                      <a:gd name="f263" fmla="*/ f190 1 724"/>
                      <a:gd name="f264" fmla="*/ f191 1 2540"/>
                      <a:gd name="f265" fmla="*/ f192 1 724"/>
                      <a:gd name="f266" fmla="*/ f193 1 2540"/>
                      <a:gd name="f267" fmla="*/ f194 1 724"/>
                      <a:gd name="f268" fmla="*/ f195 1 2540"/>
                      <a:gd name="f269" fmla="*/ f196 1 724"/>
                      <a:gd name="f270" fmla="*/ f197 1 2540"/>
                      <a:gd name="f271" fmla="*/ f198 1 724"/>
                      <a:gd name="f272" fmla="*/ f199 1 2540"/>
                      <a:gd name="f273" fmla="*/ f200 1 724"/>
                      <a:gd name="f274" fmla="*/ f201 1 2540"/>
                      <a:gd name="f275" fmla="*/ f202 1 724"/>
                      <a:gd name="f276" fmla="*/ f203 1 2540"/>
                      <a:gd name="f277" fmla="*/ f204 1 724"/>
                      <a:gd name="f278" fmla="*/ f205 1 2540"/>
                      <a:gd name="f279" fmla="*/ f206 1 724"/>
                      <a:gd name="f280" fmla="*/ f207 1 2540"/>
                      <a:gd name="f281" fmla="*/ f208 1 724"/>
                      <a:gd name="f282" fmla="*/ f209 1 2540"/>
                      <a:gd name="f283" fmla="*/ f210 1 724"/>
                      <a:gd name="f284" fmla="*/ f211 1 2540"/>
                      <a:gd name="f285" fmla="*/ f212 1 724"/>
                      <a:gd name="f286" fmla="*/ f213 1 2540"/>
                      <a:gd name="f287" fmla="*/ f214 1 724"/>
                      <a:gd name="f288" fmla="*/ f215 1 2540"/>
                      <a:gd name="f289" fmla="*/ f216 1 724"/>
                      <a:gd name="f290" fmla="*/ f217 1 2540"/>
                      <a:gd name="f291" fmla="*/ f218 1 724"/>
                      <a:gd name="f292" fmla="*/ f219 1 2540"/>
                      <a:gd name="f293" fmla="*/ 0 1 f146"/>
                      <a:gd name="f294" fmla="*/ f140 1 f146"/>
                      <a:gd name="f295" fmla="*/ 0 1 f147"/>
                      <a:gd name="f296" fmla="*/ f141 1 f147"/>
                      <a:gd name="f297" fmla="*/ f221 1 f146"/>
                      <a:gd name="f298" fmla="*/ f222 1 f147"/>
                      <a:gd name="f299" fmla="*/ f223 1 f146"/>
                      <a:gd name="f300" fmla="*/ f224 1 f147"/>
                      <a:gd name="f301" fmla="*/ f225 1 f146"/>
                      <a:gd name="f302" fmla="*/ f226 1 f147"/>
                      <a:gd name="f303" fmla="*/ f227 1 f146"/>
                      <a:gd name="f304" fmla="*/ f228 1 f147"/>
                      <a:gd name="f305" fmla="*/ f229 1 f146"/>
                      <a:gd name="f306" fmla="*/ f230 1 f147"/>
                      <a:gd name="f307" fmla="*/ f231 1 f146"/>
                      <a:gd name="f308" fmla="*/ f232 1 f147"/>
                      <a:gd name="f309" fmla="*/ f233 1 f146"/>
                      <a:gd name="f310" fmla="*/ f234 1 f147"/>
                      <a:gd name="f311" fmla="*/ f235 1 f146"/>
                      <a:gd name="f312" fmla="*/ f236 1 f147"/>
                      <a:gd name="f313" fmla="*/ f237 1 f146"/>
                      <a:gd name="f314" fmla="*/ f238 1 f147"/>
                      <a:gd name="f315" fmla="*/ f239 1 f147"/>
                      <a:gd name="f316" fmla="*/ f240 1 f146"/>
                      <a:gd name="f317" fmla="*/ f241 1 f147"/>
                      <a:gd name="f318" fmla="*/ f242 1 f146"/>
                      <a:gd name="f319" fmla="*/ f243 1 f146"/>
                      <a:gd name="f320" fmla="*/ f244 1 f147"/>
                      <a:gd name="f321" fmla="*/ f245 1 f146"/>
                      <a:gd name="f322" fmla="*/ f246 1 f147"/>
                      <a:gd name="f323" fmla="*/ f247 1 f146"/>
                      <a:gd name="f324" fmla="*/ f248 1 f147"/>
                      <a:gd name="f325" fmla="*/ f249 1 f146"/>
                      <a:gd name="f326" fmla="*/ f250 1 f147"/>
                      <a:gd name="f327" fmla="*/ f251 1 f146"/>
                      <a:gd name="f328" fmla="*/ f252 1 f147"/>
                      <a:gd name="f329" fmla="*/ f253 1 f146"/>
                      <a:gd name="f330" fmla="*/ f254 1 f147"/>
                      <a:gd name="f331" fmla="*/ f255 1 f146"/>
                      <a:gd name="f332" fmla="*/ f256 1 f147"/>
                      <a:gd name="f333" fmla="*/ f257 1 f146"/>
                      <a:gd name="f334" fmla="*/ f258 1 f147"/>
                      <a:gd name="f335" fmla="*/ f259 1 f146"/>
                      <a:gd name="f336" fmla="*/ f260 1 f147"/>
                      <a:gd name="f337" fmla="*/ f261 1 f146"/>
                      <a:gd name="f338" fmla="*/ f262 1 f147"/>
                      <a:gd name="f339" fmla="*/ f263 1 f146"/>
                      <a:gd name="f340" fmla="*/ f264 1 f147"/>
                      <a:gd name="f341" fmla="*/ f265 1 f146"/>
                      <a:gd name="f342" fmla="*/ f266 1 f147"/>
                      <a:gd name="f343" fmla="*/ f267 1 f146"/>
                      <a:gd name="f344" fmla="*/ f268 1 f147"/>
                      <a:gd name="f345" fmla="*/ f269 1 f146"/>
                      <a:gd name="f346" fmla="*/ f270 1 f147"/>
                      <a:gd name="f347" fmla="*/ f271 1 f146"/>
                      <a:gd name="f348" fmla="*/ f272 1 f147"/>
                      <a:gd name="f349" fmla="*/ f273 1 f146"/>
                      <a:gd name="f350" fmla="*/ f274 1 f147"/>
                      <a:gd name="f351" fmla="*/ f275 1 f146"/>
                      <a:gd name="f352" fmla="*/ f276 1 f147"/>
                      <a:gd name="f353" fmla="*/ f277 1 f146"/>
                      <a:gd name="f354" fmla="*/ f278 1 f147"/>
                      <a:gd name="f355" fmla="*/ f279 1 f146"/>
                      <a:gd name="f356" fmla="*/ f280 1 f147"/>
                      <a:gd name="f357" fmla="*/ f281 1 f146"/>
                      <a:gd name="f358" fmla="*/ f282 1 f147"/>
                      <a:gd name="f359" fmla="*/ f283 1 f146"/>
                      <a:gd name="f360" fmla="*/ f284 1 f147"/>
                      <a:gd name="f361" fmla="*/ f285 1 f146"/>
                      <a:gd name="f362" fmla="*/ f286 1 f147"/>
                      <a:gd name="f363" fmla="*/ f287 1 f146"/>
                      <a:gd name="f364" fmla="*/ f288 1 f147"/>
                      <a:gd name="f365" fmla="*/ f289 1 f146"/>
                      <a:gd name="f366" fmla="*/ f290 1 f147"/>
                      <a:gd name="f367" fmla="*/ f291 1 f146"/>
                      <a:gd name="f368" fmla="*/ f292 1 f147"/>
                      <a:gd name="f369" fmla="*/ f293 f137 1"/>
                      <a:gd name="f370" fmla="*/ f294 f137 1"/>
                      <a:gd name="f371" fmla="*/ f296 f138 1"/>
                      <a:gd name="f372" fmla="*/ f295 f138 1"/>
                      <a:gd name="f373" fmla="*/ f297 f137 1"/>
                      <a:gd name="f374" fmla="*/ f298 f138 1"/>
                      <a:gd name="f375" fmla="*/ f299 f137 1"/>
                      <a:gd name="f376" fmla="*/ f300 f138 1"/>
                      <a:gd name="f377" fmla="*/ f301 f137 1"/>
                      <a:gd name="f378" fmla="*/ f302 f138 1"/>
                      <a:gd name="f379" fmla="*/ f303 f137 1"/>
                      <a:gd name="f380" fmla="*/ f304 f138 1"/>
                      <a:gd name="f381" fmla="*/ f305 f137 1"/>
                      <a:gd name="f382" fmla="*/ f306 f138 1"/>
                      <a:gd name="f383" fmla="*/ f307 f137 1"/>
                      <a:gd name="f384" fmla="*/ f308 f138 1"/>
                      <a:gd name="f385" fmla="*/ f309 f137 1"/>
                      <a:gd name="f386" fmla="*/ f310 f138 1"/>
                      <a:gd name="f387" fmla="*/ f311 f137 1"/>
                      <a:gd name="f388" fmla="*/ f312 f138 1"/>
                      <a:gd name="f389" fmla="*/ f313 f137 1"/>
                      <a:gd name="f390" fmla="*/ f314 f138 1"/>
                      <a:gd name="f391" fmla="*/ f315 f138 1"/>
                      <a:gd name="f392" fmla="*/ f316 f137 1"/>
                      <a:gd name="f393" fmla="*/ f317 f138 1"/>
                      <a:gd name="f394" fmla="*/ f318 f137 1"/>
                      <a:gd name="f395" fmla="*/ f319 f137 1"/>
                      <a:gd name="f396" fmla="*/ f320 f138 1"/>
                      <a:gd name="f397" fmla="*/ f321 f137 1"/>
                      <a:gd name="f398" fmla="*/ f322 f138 1"/>
                      <a:gd name="f399" fmla="*/ f323 f137 1"/>
                      <a:gd name="f400" fmla="*/ f324 f138 1"/>
                      <a:gd name="f401" fmla="*/ f325 f137 1"/>
                      <a:gd name="f402" fmla="*/ f326 f138 1"/>
                      <a:gd name="f403" fmla="*/ f327 f137 1"/>
                      <a:gd name="f404" fmla="*/ f328 f138 1"/>
                      <a:gd name="f405" fmla="*/ f329 f137 1"/>
                      <a:gd name="f406" fmla="*/ f330 f138 1"/>
                      <a:gd name="f407" fmla="*/ f331 f137 1"/>
                      <a:gd name="f408" fmla="*/ f332 f138 1"/>
                      <a:gd name="f409" fmla="*/ f333 f137 1"/>
                      <a:gd name="f410" fmla="*/ f334 f138 1"/>
                      <a:gd name="f411" fmla="*/ f335 f137 1"/>
                      <a:gd name="f412" fmla="*/ f336 f138 1"/>
                      <a:gd name="f413" fmla="*/ f337 f137 1"/>
                      <a:gd name="f414" fmla="*/ f338 f138 1"/>
                      <a:gd name="f415" fmla="*/ f339 f137 1"/>
                      <a:gd name="f416" fmla="*/ f340 f138 1"/>
                      <a:gd name="f417" fmla="*/ f341 f137 1"/>
                      <a:gd name="f418" fmla="*/ f342 f138 1"/>
                      <a:gd name="f419" fmla="*/ f343 f137 1"/>
                      <a:gd name="f420" fmla="*/ f344 f138 1"/>
                      <a:gd name="f421" fmla="*/ f345 f137 1"/>
                      <a:gd name="f422" fmla="*/ f346 f138 1"/>
                      <a:gd name="f423" fmla="*/ f347 f137 1"/>
                      <a:gd name="f424" fmla="*/ f348 f138 1"/>
                      <a:gd name="f425" fmla="*/ f349 f137 1"/>
                      <a:gd name="f426" fmla="*/ f350 f138 1"/>
                      <a:gd name="f427" fmla="*/ f351 f137 1"/>
                      <a:gd name="f428" fmla="*/ f352 f138 1"/>
                      <a:gd name="f429" fmla="*/ f353 f137 1"/>
                      <a:gd name="f430" fmla="*/ f354 f138 1"/>
                      <a:gd name="f431" fmla="*/ f355 f137 1"/>
                      <a:gd name="f432" fmla="*/ f356 f138 1"/>
                      <a:gd name="f433" fmla="*/ f357 f137 1"/>
                      <a:gd name="f434" fmla="*/ f358 f138 1"/>
                      <a:gd name="f435" fmla="*/ f359 f137 1"/>
                      <a:gd name="f436" fmla="*/ f360 f138 1"/>
                      <a:gd name="f437" fmla="*/ f361 f137 1"/>
                      <a:gd name="f438" fmla="*/ f362 f138 1"/>
                      <a:gd name="f439" fmla="*/ f363 f137 1"/>
                      <a:gd name="f440" fmla="*/ f364 f138 1"/>
                      <a:gd name="f441" fmla="*/ f365 f137 1"/>
                      <a:gd name="f442" fmla="*/ f366 f138 1"/>
                      <a:gd name="f443" fmla="*/ f367 f137 1"/>
                      <a:gd name="f444" fmla="*/ f368 f138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20">
                        <a:pos x="f373" y="f374"/>
                      </a:cxn>
                      <a:cxn ang="f220">
                        <a:pos x="f375" y="f376"/>
                      </a:cxn>
                      <a:cxn ang="f220">
                        <a:pos x="f377" y="f378"/>
                      </a:cxn>
                      <a:cxn ang="f220">
                        <a:pos x="f379" y="f380"/>
                      </a:cxn>
                      <a:cxn ang="f220">
                        <a:pos x="f381" y="f382"/>
                      </a:cxn>
                      <a:cxn ang="f220">
                        <a:pos x="f383" y="f384"/>
                      </a:cxn>
                      <a:cxn ang="f220">
                        <a:pos x="f385" y="f386"/>
                      </a:cxn>
                      <a:cxn ang="f220">
                        <a:pos x="f387" y="f388"/>
                      </a:cxn>
                      <a:cxn ang="f220">
                        <a:pos x="f389" y="f390"/>
                      </a:cxn>
                      <a:cxn ang="f220">
                        <a:pos x="f373" y="f391"/>
                      </a:cxn>
                      <a:cxn ang="f220">
                        <a:pos x="f392" y="f393"/>
                      </a:cxn>
                      <a:cxn ang="f220">
                        <a:pos x="f394" y="f393"/>
                      </a:cxn>
                      <a:cxn ang="f220">
                        <a:pos x="f395" y="f396"/>
                      </a:cxn>
                      <a:cxn ang="f220">
                        <a:pos x="f397" y="f398"/>
                      </a:cxn>
                      <a:cxn ang="f220">
                        <a:pos x="f399" y="f400"/>
                      </a:cxn>
                      <a:cxn ang="f220">
                        <a:pos x="f401" y="f402"/>
                      </a:cxn>
                      <a:cxn ang="f220">
                        <a:pos x="f403" y="f404"/>
                      </a:cxn>
                      <a:cxn ang="f220">
                        <a:pos x="f405" y="f406"/>
                      </a:cxn>
                      <a:cxn ang="f220">
                        <a:pos x="f407" y="f408"/>
                      </a:cxn>
                      <a:cxn ang="f220">
                        <a:pos x="f409" y="f410"/>
                      </a:cxn>
                      <a:cxn ang="f220">
                        <a:pos x="f411" y="f412"/>
                      </a:cxn>
                      <a:cxn ang="f220">
                        <a:pos x="f413" y="f414"/>
                      </a:cxn>
                      <a:cxn ang="f220">
                        <a:pos x="f415" y="f416"/>
                      </a:cxn>
                      <a:cxn ang="f220">
                        <a:pos x="f417" y="f418"/>
                      </a:cxn>
                      <a:cxn ang="f220">
                        <a:pos x="f419" y="f420"/>
                      </a:cxn>
                      <a:cxn ang="f220">
                        <a:pos x="f421" y="f422"/>
                      </a:cxn>
                      <a:cxn ang="f220">
                        <a:pos x="f423" y="f424"/>
                      </a:cxn>
                      <a:cxn ang="f220">
                        <a:pos x="f425" y="f426"/>
                      </a:cxn>
                      <a:cxn ang="f220">
                        <a:pos x="f427" y="f428"/>
                      </a:cxn>
                      <a:cxn ang="f220">
                        <a:pos x="f429" y="f430"/>
                      </a:cxn>
                      <a:cxn ang="f220">
                        <a:pos x="f431" y="f432"/>
                      </a:cxn>
                      <a:cxn ang="f220">
                        <a:pos x="f433" y="f434"/>
                      </a:cxn>
                      <a:cxn ang="f220">
                        <a:pos x="f435" y="f436"/>
                      </a:cxn>
                      <a:cxn ang="f220">
                        <a:pos x="f437" y="f438"/>
                      </a:cxn>
                      <a:cxn ang="f220">
                        <a:pos x="f439" y="f440"/>
                      </a:cxn>
                      <a:cxn ang="f220">
                        <a:pos x="f441" y="f442"/>
                      </a:cxn>
                      <a:cxn ang="f220">
                        <a:pos x="f443" y="f444"/>
                      </a:cxn>
                    </a:cxnLst>
                    <a:rect l="f369" t="f372" r="f370" b="f371"/>
                    <a:pathLst>
                      <a:path w="724" h="2540">
                        <a:moveTo>
                          <a:pt x="f8" y="f5"/>
                        </a:moveTo>
                        <a:lnTo>
                          <a:pt x="f6" y="f5"/>
                        </a:lnTo>
                        <a:lnTo>
                          <a:pt x="f6" y="f9"/>
                        </a:lnTo>
                        <a:lnTo>
                          <a:pt x="f10" y="f11"/>
                        </a:lnTo>
                        <a:lnTo>
                          <a:pt x="f12" y="f9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38"/>
                        </a:lnTo>
                        <a:lnTo>
                          <a:pt x="f6" y="f40"/>
                        </a:lnTo>
                        <a:lnTo>
                          <a:pt x="f6" y="f7"/>
                        </a:lnTo>
                        <a:lnTo>
                          <a:pt x="f41" y="f7"/>
                        </a:lnTo>
                        <a:lnTo>
                          <a:pt x="f10" y="f42"/>
                        </a:lnTo>
                        <a:lnTo>
                          <a:pt x="f43" y="f7"/>
                        </a:lnTo>
                        <a:lnTo>
                          <a:pt x="f44" y="f45"/>
                        </a:lnTo>
                        <a:lnTo>
                          <a:pt x="f46" y="f47"/>
                        </a:lnTo>
                        <a:lnTo>
                          <a:pt x="f4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0" y="f72"/>
                        </a:lnTo>
                        <a:lnTo>
                          <a:pt x="f73" y="f74"/>
                        </a:lnTo>
                        <a:lnTo>
                          <a:pt x="f75" y="f76"/>
                        </a:lnTo>
                        <a:lnTo>
                          <a:pt x="f77" y="f78"/>
                        </a:lnTo>
                        <a:lnTo>
                          <a:pt x="f79" y="f80"/>
                        </a:lnTo>
                        <a:lnTo>
                          <a:pt x="f81" y="f82"/>
                        </a:lnTo>
                        <a:lnTo>
                          <a:pt x="f83" y="f84"/>
                        </a:lnTo>
                        <a:lnTo>
                          <a:pt x="f85" y="f86"/>
                        </a:lnTo>
                        <a:lnTo>
                          <a:pt x="f87" y="f88"/>
                        </a:lnTo>
                        <a:lnTo>
                          <a:pt x="f89" y="f90"/>
                        </a:lnTo>
                        <a:lnTo>
                          <a:pt x="f91" y="f92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35"/>
                        </a:lnTo>
                        <a:lnTo>
                          <a:pt x="f102" y="f103"/>
                        </a:lnTo>
                        <a:lnTo>
                          <a:pt x="f104" y="f105"/>
                        </a:lnTo>
                        <a:lnTo>
                          <a:pt x="f106" y="f107"/>
                        </a:lnTo>
                        <a:lnTo>
                          <a:pt x="f108" y="f109"/>
                        </a:lnTo>
                        <a:lnTo>
                          <a:pt x="f110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2"/>
                        </a:lnTo>
                        <a:lnTo>
                          <a:pt x="f129" y="f130"/>
                        </a:lnTo>
                        <a:lnTo>
                          <a:pt x="f131" y="f132"/>
                        </a:lnTo>
                        <a:lnTo>
                          <a:pt x="f5" y="f133"/>
                        </a:lnTo>
                        <a:lnTo>
                          <a:pt x="f5" y="f134"/>
                        </a:lnTo>
                        <a:lnTo>
                          <a:pt x="f135" y="f129"/>
                        </a:lnTo>
                        <a:lnTo>
                          <a:pt x="f8" y="f129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FDB62D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4" name="Freeform 148"/>
                  <p:cNvSpPr/>
                  <p:nvPr/>
                </p:nvSpPr>
                <p:spPr>
                  <a:xfrm rot="5400013">
                    <a:off x="-44422" y="3289627"/>
                    <a:ext cx="237103" cy="221467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360"/>
                      <a:gd name="f3" fmla="val 180"/>
                      <a:gd name="f4" fmla="val w"/>
                      <a:gd name="f5" fmla="val h"/>
                      <a:gd name="f6" fmla="val 0"/>
                      <a:gd name="f7" fmla="val 529"/>
                      <a:gd name="f8" fmla="val 655"/>
                      <a:gd name="f9" fmla="val 264"/>
                      <a:gd name="f10" fmla="val 144"/>
                      <a:gd name="f11" fmla="val 238"/>
                      <a:gd name="f12" fmla="val 149"/>
                      <a:gd name="f13" fmla="val 213"/>
                      <a:gd name="f14" fmla="val 160"/>
                      <a:gd name="f15" fmla="val 192"/>
                      <a:gd name="f16" fmla="val 175"/>
                      <a:gd name="f17" fmla="val 174"/>
                      <a:gd name="f18" fmla="val 195"/>
                      <a:gd name="f19" fmla="val 161"/>
                      <a:gd name="f20" fmla="val 219"/>
                      <a:gd name="f21" fmla="val 154"/>
                      <a:gd name="f22" fmla="val 245"/>
                      <a:gd name="f23" fmla="val 152"/>
                      <a:gd name="f24" fmla="val 272"/>
                      <a:gd name="f25" fmla="val 157"/>
                      <a:gd name="f26" fmla="val 301"/>
                      <a:gd name="f27" fmla="val 166"/>
                      <a:gd name="f28" fmla="val 326"/>
                      <a:gd name="f29" fmla="val 182"/>
                      <a:gd name="f30" fmla="val 348"/>
                      <a:gd name="f31" fmla="val 201"/>
                      <a:gd name="f32" fmla="val 367"/>
                      <a:gd name="f33" fmla="val 224"/>
                      <a:gd name="f34" fmla="val 380"/>
                      <a:gd name="f35" fmla="val 250"/>
                      <a:gd name="f36" fmla="val 388"/>
                      <a:gd name="f37" fmla="val 277"/>
                      <a:gd name="f38" fmla="val 389"/>
                      <a:gd name="f39" fmla="val 304"/>
                      <a:gd name="f40" fmla="val 385"/>
                      <a:gd name="f41" fmla="val 328"/>
                      <a:gd name="f42" fmla="val 374"/>
                      <a:gd name="f43" fmla="val 351"/>
                      <a:gd name="f44" fmla="val 359"/>
                      <a:gd name="f45" fmla="val 368"/>
                      <a:gd name="f46" fmla="val 338"/>
                      <a:gd name="f47" fmla="val 381"/>
                      <a:gd name="f48" fmla="val 316"/>
                      <a:gd name="f49" fmla="val 289"/>
                      <a:gd name="f50" fmla="val 390"/>
                      <a:gd name="f51" fmla="val 261"/>
                      <a:gd name="f52" fmla="val 386"/>
                      <a:gd name="f53" fmla="val 233"/>
                      <a:gd name="f54" fmla="val 376"/>
                      <a:gd name="f55" fmla="val 207"/>
                      <a:gd name="f56" fmla="val 186"/>
                      <a:gd name="f57" fmla="val 340"/>
                      <a:gd name="f58" fmla="val 168"/>
                      <a:gd name="f59" fmla="val 318"/>
                      <a:gd name="f60" fmla="val 155"/>
                      <a:gd name="f61" fmla="val 293"/>
                      <a:gd name="f62" fmla="val 147"/>
                      <a:gd name="f63" fmla="val 9"/>
                      <a:gd name="f64" fmla="val 72"/>
                      <a:gd name="f65" fmla="val 26"/>
                      <a:gd name="f66" fmla="val 135"/>
                      <a:gd name="f67" fmla="val 45"/>
                      <a:gd name="f68" fmla="val 196"/>
                      <a:gd name="f69" fmla="val 56"/>
                      <a:gd name="f70" fmla="val 259"/>
                      <a:gd name="f71" fmla="val 62"/>
                      <a:gd name="f72" fmla="val 321"/>
                      <a:gd name="f73" fmla="val 60"/>
                      <a:gd name="f74" fmla="val 382"/>
                      <a:gd name="f75" fmla="val 55"/>
                      <a:gd name="f76" fmla="val 442"/>
                      <a:gd name="f77" fmla="val 46"/>
                      <a:gd name="f78" fmla="val 504"/>
                      <a:gd name="f79" fmla="val 31"/>
                      <a:gd name="f80" fmla="val 24"/>
                      <a:gd name="f81" fmla="val 79"/>
                      <a:gd name="f82" fmla="val 526"/>
                      <a:gd name="f83" fmla="val 145"/>
                      <a:gd name="f84" fmla="val 522"/>
                      <a:gd name="f85" fmla="val 209"/>
                      <a:gd name="f86" fmla="val 516"/>
                      <a:gd name="f87" fmla="val 270"/>
                      <a:gd name="f88" fmla="val 507"/>
                      <a:gd name="f89" fmla="val 327"/>
                      <a:gd name="f90" fmla="val 496"/>
                      <a:gd name="f91" fmla="val 483"/>
                      <a:gd name="f92" fmla="val 431"/>
                      <a:gd name="f93" fmla="val 467"/>
                      <a:gd name="f94" fmla="val 477"/>
                      <a:gd name="f95" fmla="val 449"/>
                      <a:gd name="f96" fmla="val 517"/>
                      <a:gd name="f97" fmla="val 428"/>
                      <a:gd name="f98" fmla="val 554"/>
                      <a:gd name="f99" fmla="val 404"/>
                      <a:gd name="f100" fmla="val 585"/>
                      <a:gd name="f101" fmla="val 377"/>
                      <a:gd name="f102" fmla="val 610"/>
                      <a:gd name="f103" fmla="val 631"/>
                      <a:gd name="f104" fmla="val 317"/>
                      <a:gd name="f105" fmla="val 645"/>
                      <a:gd name="f106" fmla="val 281"/>
                      <a:gd name="f107" fmla="val 652"/>
                      <a:gd name="f108" fmla="val 212"/>
                      <a:gd name="f109" fmla="val 644"/>
                      <a:gd name="f110" fmla="val 181"/>
                      <a:gd name="f111" fmla="val 153"/>
                      <a:gd name="f112" fmla="val 613"/>
                      <a:gd name="f113" fmla="val 127"/>
                      <a:gd name="f114" fmla="val 588"/>
                      <a:gd name="f115" fmla="val 105"/>
                      <a:gd name="f116" fmla="val 560"/>
                      <a:gd name="f117" fmla="val 84"/>
                      <a:gd name="f118" fmla="val 67"/>
                      <a:gd name="f119" fmla="val 490"/>
                      <a:gd name="f120" fmla="val 51"/>
                      <a:gd name="f121" fmla="val 38"/>
                      <a:gd name="f122" fmla="val 405"/>
                      <a:gd name="f123" fmla="val 356"/>
                      <a:gd name="f124" fmla="val 17"/>
                      <a:gd name="f125" fmla="val 306"/>
                      <a:gd name="f126" fmla="val 10"/>
                      <a:gd name="f127" fmla="val 254"/>
                      <a:gd name="f128" fmla="val 5"/>
                      <a:gd name="f129" fmla="val 199"/>
                      <a:gd name="f130" fmla="val 1"/>
                      <a:gd name="f131" fmla="val 143"/>
                      <a:gd name="f132" fmla="val 25"/>
                      <a:gd name="f133" fmla="val 4"/>
                      <a:gd name="f134" fmla="+- 0 0 -90"/>
                      <a:gd name="f135" fmla="*/ f4 1 529"/>
                      <a:gd name="f136" fmla="*/ f5 1 655"/>
                      <a:gd name="f137" fmla="val f6"/>
                      <a:gd name="f138" fmla="val f7"/>
                      <a:gd name="f139" fmla="val f8"/>
                      <a:gd name="f140" fmla="*/ f134 f0 1"/>
                      <a:gd name="f141" fmla="+- f139 0 f137"/>
                      <a:gd name="f142" fmla="+- f138 0 f137"/>
                      <a:gd name="f143" fmla="*/ f140 1 f3"/>
                      <a:gd name="f144" fmla="*/ f142 1 529"/>
                      <a:gd name="f145" fmla="*/ f141 1 655"/>
                      <a:gd name="f146" fmla="*/ 238 f142 1"/>
                      <a:gd name="f147" fmla="*/ 149 f141 1"/>
                      <a:gd name="f148" fmla="*/ 192 f142 1"/>
                      <a:gd name="f149" fmla="*/ 175 f141 1"/>
                      <a:gd name="f150" fmla="*/ 161 f142 1"/>
                      <a:gd name="f151" fmla="*/ 219 f141 1"/>
                      <a:gd name="f152" fmla="*/ 152 f142 1"/>
                      <a:gd name="f153" fmla="*/ 272 f141 1"/>
                      <a:gd name="f154" fmla="*/ 166 f142 1"/>
                      <a:gd name="f155" fmla="*/ 326 f141 1"/>
                      <a:gd name="f156" fmla="*/ 201 f142 1"/>
                      <a:gd name="f157" fmla="*/ 367 f141 1"/>
                      <a:gd name="f158" fmla="*/ 250 f142 1"/>
                      <a:gd name="f159" fmla="*/ 388 f141 1"/>
                      <a:gd name="f160" fmla="*/ 304 f142 1"/>
                      <a:gd name="f161" fmla="*/ 385 f141 1"/>
                      <a:gd name="f162" fmla="*/ 351 f142 1"/>
                      <a:gd name="f163" fmla="*/ 359 f141 1"/>
                      <a:gd name="f164" fmla="*/ 381 f142 1"/>
                      <a:gd name="f165" fmla="*/ 316 f141 1"/>
                      <a:gd name="f166" fmla="*/ 390 f142 1"/>
                      <a:gd name="f167" fmla="*/ 261 f141 1"/>
                      <a:gd name="f168" fmla="*/ 376 f142 1"/>
                      <a:gd name="f169" fmla="*/ 207 f141 1"/>
                      <a:gd name="f170" fmla="*/ 340 f142 1"/>
                      <a:gd name="f171" fmla="*/ 168 f141 1"/>
                      <a:gd name="f172" fmla="*/ 293 f142 1"/>
                      <a:gd name="f173" fmla="*/ 147 f141 1"/>
                      <a:gd name="f174" fmla="*/ 9 f142 1"/>
                      <a:gd name="f175" fmla="*/ 0 f141 1"/>
                      <a:gd name="f176" fmla="*/ 135 f142 1"/>
                      <a:gd name="f177" fmla="*/ 45 f141 1"/>
                      <a:gd name="f178" fmla="*/ 259 f142 1"/>
                      <a:gd name="f179" fmla="*/ 62 f141 1"/>
                      <a:gd name="f180" fmla="*/ 382 f142 1"/>
                      <a:gd name="f181" fmla="*/ 55 f141 1"/>
                      <a:gd name="f182" fmla="*/ 504 f142 1"/>
                      <a:gd name="f183" fmla="*/ 31 f141 1"/>
                      <a:gd name="f184" fmla="*/ 529 f142 1"/>
                      <a:gd name="f185" fmla="*/ 79 f141 1"/>
                      <a:gd name="f186" fmla="*/ 522 f142 1"/>
                      <a:gd name="f187" fmla="*/ 209 f141 1"/>
                      <a:gd name="f188" fmla="*/ 507 f142 1"/>
                      <a:gd name="f189" fmla="*/ 327 f141 1"/>
                      <a:gd name="f190" fmla="*/ 483 f142 1"/>
                      <a:gd name="f191" fmla="*/ 431 f141 1"/>
                      <a:gd name="f192" fmla="*/ 449 f142 1"/>
                      <a:gd name="f193" fmla="*/ 517 f141 1"/>
                      <a:gd name="f194" fmla="*/ 404 f142 1"/>
                      <a:gd name="f195" fmla="*/ 585 f141 1"/>
                      <a:gd name="f196" fmla="*/ 348 f142 1"/>
                      <a:gd name="f197" fmla="*/ 631 f141 1"/>
                      <a:gd name="f198" fmla="*/ 281 f142 1"/>
                      <a:gd name="f199" fmla="*/ 655 f141 1"/>
                      <a:gd name="f200" fmla="*/ 212 f142 1"/>
                      <a:gd name="f201" fmla="*/ 644 f141 1"/>
                      <a:gd name="f202" fmla="*/ 153 f142 1"/>
                      <a:gd name="f203" fmla="*/ 613 f141 1"/>
                      <a:gd name="f204" fmla="*/ 105 f142 1"/>
                      <a:gd name="f205" fmla="*/ 560 f141 1"/>
                      <a:gd name="f206" fmla="*/ 67 f142 1"/>
                      <a:gd name="f207" fmla="*/ 490 f141 1"/>
                      <a:gd name="f208" fmla="*/ 38 f142 1"/>
                      <a:gd name="f209" fmla="*/ 405 f141 1"/>
                      <a:gd name="f210" fmla="*/ 17 f142 1"/>
                      <a:gd name="f211" fmla="*/ 306 f141 1"/>
                      <a:gd name="f212" fmla="*/ 5 f142 1"/>
                      <a:gd name="f213" fmla="*/ 199 f141 1"/>
                      <a:gd name="f214" fmla="*/ 0 f142 1"/>
                      <a:gd name="f215" fmla="*/ 84 f141 1"/>
                      <a:gd name="f216" fmla="*/ 1 f142 1"/>
                      <a:gd name="f217" fmla="*/ 4 f141 1"/>
                      <a:gd name="f218" fmla="+- f143 0 f1"/>
                      <a:gd name="f219" fmla="*/ f146 1 529"/>
                      <a:gd name="f220" fmla="*/ f147 1 655"/>
                      <a:gd name="f221" fmla="*/ f148 1 529"/>
                      <a:gd name="f222" fmla="*/ f149 1 655"/>
                      <a:gd name="f223" fmla="*/ f150 1 529"/>
                      <a:gd name="f224" fmla="*/ f151 1 655"/>
                      <a:gd name="f225" fmla="*/ f152 1 529"/>
                      <a:gd name="f226" fmla="*/ f153 1 655"/>
                      <a:gd name="f227" fmla="*/ f154 1 529"/>
                      <a:gd name="f228" fmla="*/ f155 1 655"/>
                      <a:gd name="f229" fmla="*/ f156 1 529"/>
                      <a:gd name="f230" fmla="*/ f157 1 655"/>
                      <a:gd name="f231" fmla="*/ f158 1 529"/>
                      <a:gd name="f232" fmla="*/ f159 1 655"/>
                      <a:gd name="f233" fmla="*/ f160 1 529"/>
                      <a:gd name="f234" fmla="*/ f161 1 655"/>
                      <a:gd name="f235" fmla="*/ f162 1 529"/>
                      <a:gd name="f236" fmla="*/ f163 1 655"/>
                      <a:gd name="f237" fmla="*/ f164 1 529"/>
                      <a:gd name="f238" fmla="*/ f165 1 655"/>
                      <a:gd name="f239" fmla="*/ f166 1 529"/>
                      <a:gd name="f240" fmla="*/ f167 1 655"/>
                      <a:gd name="f241" fmla="*/ f168 1 529"/>
                      <a:gd name="f242" fmla="*/ f169 1 655"/>
                      <a:gd name="f243" fmla="*/ f170 1 529"/>
                      <a:gd name="f244" fmla="*/ f171 1 655"/>
                      <a:gd name="f245" fmla="*/ f172 1 529"/>
                      <a:gd name="f246" fmla="*/ f173 1 655"/>
                      <a:gd name="f247" fmla="*/ f174 1 529"/>
                      <a:gd name="f248" fmla="*/ f175 1 655"/>
                      <a:gd name="f249" fmla="*/ f176 1 529"/>
                      <a:gd name="f250" fmla="*/ f177 1 655"/>
                      <a:gd name="f251" fmla="*/ f178 1 529"/>
                      <a:gd name="f252" fmla="*/ f179 1 655"/>
                      <a:gd name="f253" fmla="*/ f180 1 529"/>
                      <a:gd name="f254" fmla="*/ f181 1 655"/>
                      <a:gd name="f255" fmla="*/ f182 1 529"/>
                      <a:gd name="f256" fmla="*/ f183 1 655"/>
                      <a:gd name="f257" fmla="*/ f184 1 529"/>
                      <a:gd name="f258" fmla="*/ f185 1 655"/>
                      <a:gd name="f259" fmla="*/ f186 1 529"/>
                      <a:gd name="f260" fmla="*/ f187 1 655"/>
                      <a:gd name="f261" fmla="*/ f188 1 529"/>
                      <a:gd name="f262" fmla="*/ f189 1 655"/>
                      <a:gd name="f263" fmla="*/ f190 1 529"/>
                      <a:gd name="f264" fmla="*/ f191 1 655"/>
                      <a:gd name="f265" fmla="*/ f192 1 529"/>
                      <a:gd name="f266" fmla="*/ f193 1 655"/>
                      <a:gd name="f267" fmla="*/ f194 1 529"/>
                      <a:gd name="f268" fmla="*/ f195 1 655"/>
                      <a:gd name="f269" fmla="*/ f196 1 529"/>
                      <a:gd name="f270" fmla="*/ f197 1 655"/>
                      <a:gd name="f271" fmla="*/ f198 1 529"/>
                      <a:gd name="f272" fmla="*/ f199 1 655"/>
                      <a:gd name="f273" fmla="*/ f200 1 529"/>
                      <a:gd name="f274" fmla="*/ f201 1 655"/>
                      <a:gd name="f275" fmla="*/ f202 1 529"/>
                      <a:gd name="f276" fmla="*/ f203 1 655"/>
                      <a:gd name="f277" fmla="*/ f204 1 529"/>
                      <a:gd name="f278" fmla="*/ f205 1 655"/>
                      <a:gd name="f279" fmla="*/ f206 1 529"/>
                      <a:gd name="f280" fmla="*/ f207 1 655"/>
                      <a:gd name="f281" fmla="*/ f208 1 529"/>
                      <a:gd name="f282" fmla="*/ f209 1 655"/>
                      <a:gd name="f283" fmla="*/ f210 1 529"/>
                      <a:gd name="f284" fmla="*/ f211 1 655"/>
                      <a:gd name="f285" fmla="*/ f212 1 529"/>
                      <a:gd name="f286" fmla="*/ f213 1 655"/>
                      <a:gd name="f287" fmla="*/ f214 1 529"/>
                      <a:gd name="f288" fmla="*/ f215 1 655"/>
                      <a:gd name="f289" fmla="*/ f216 1 529"/>
                      <a:gd name="f290" fmla="*/ f217 1 655"/>
                      <a:gd name="f291" fmla="*/ 0 1 f144"/>
                      <a:gd name="f292" fmla="*/ f138 1 f144"/>
                      <a:gd name="f293" fmla="*/ 0 1 f145"/>
                      <a:gd name="f294" fmla="*/ f139 1 f145"/>
                      <a:gd name="f295" fmla="*/ f219 1 f144"/>
                      <a:gd name="f296" fmla="*/ f220 1 f145"/>
                      <a:gd name="f297" fmla="*/ f221 1 f144"/>
                      <a:gd name="f298" fmla="*/ f222 1 f145"/>
                      <a:gd name="f299" fmla="*/ f223 1 f144"/>
                      <a:gd name="f300" fmla="*/ f224 1 f145"/>
                      <a:gd name="f301" fmla="*/ f225 1 f144"/>
                      <a:gd name="f302" fmla="*/ f226 1 f145"/>
                      <a:gd name="f303" fmla="*/ f227 1 f144"/>
                      <a:gd name="f304" fmla="*/ f228 1 f145"/>
                      <a:gd name="f305" fmla="*/ f229 1 f144"/>
                      <a:gd name="f306" fmla="*/ f230 1 f145"/>
                      <a:gd name="f307" fmla="*/ f231 1 f144"/>
                      <a:gd name="f308" fmla="*/ f232 1 f145"/>
                      <a:gd name="f309" fmla="*/ f233 1 f144"/>
                      <a:gd name="f310" fmla="*/ f234 1 f145"/>
                      <a:gd name="f311" fmla="*/ f235 1 f144"/>
                      <a:gd name="f312" fmla="*/ f236 1 f145"/>
                      <a:gd name="f313" fmla="*/ f237 1 f144"/>
                      <a:gd name="f314" fmla="*/ f238 1 f145"/>
                      <a:gd name="f315" fmla="*/ f239 1 f144"/>
                      <a:gd name="f316" fmla="*/ f240 1 f145"/>
                      <a:gd name="f317" fmla="*/ f241 1 f144"/>
                      <a:gd name="f318" fmla="*/ f242 1 f145"/>
                      <a:gd name="f319" fmla="*/ f243 1 f144"/>
                      <a:gd name="f320" fmla="*/ f244 1 f145"/>
                      <a:gd name="f321" fmla="*/ f245 1 f144"/>
                      <a:gd name="f322" fmla="*/ f246 1 f145"/>
                      <a:gd name="f323" fmla="*/ f247 1 f144"/>
                      <a:gd name="f324" fmla="*/ f248 1 f145"/>
                      <a:gd name="f325" fmla="*/ f249 1 f144"/>
                      <a:gd name="f326" fmla="*/ f250 1 f145"/>
                      <a:gd name="f327" fmla="*/ f251 1 f144"/>
                      <a:gd name="f328" fmla="*/ f252 1 f145"/>
                      <a:gd name="f329" fmla="*/ f253 1 f144"/>
                      <a:gd name="f330" fmla="*/ f254 1 f145"/>
                      <a:gd name="f331" fmla="*/ f255 1 f144"/>
                      <a:gd name="f332" fmla="*/ f256 1 f145"/>
                      <a:gd name="f333" fmla="*/ f257 1 f144"/>
                      <a:gd name="f334" fmla="*/ f258 1 f145"/>
                      <a:gd name="f335" fmla="*/ f259 1 f144"/>
                      <a:gd name="f336" fmla="*/ f260 1 f145"/>
                      <a:gd name="f337" fmla="*/ f261 1 f144"/>
                      <a:gd name="f338" fmla="*/ f262 1 f145"/>
                      <a:gd name="f339" fmla="*/ f263 1 f144"/>
                      <a:gd name="f340" fmla="*/ f264 1 f145"/>
                      <a:gd name="f341" fmla="*/ f265 1 f144"/>
                      <a:gd name="f342" fmla="*/ f266 1 f145"/>
                      <a:gd name="f343" fmla="*/ f267 1 f144"/>
                      <a:gd name="f344" fmla="*/ f268 1 f145"/>
                      <a:gd name="f345" fmla="*/ f269 1 f144"/>
                      <a:gd name="f346" fmla="*/ f270 1 f145"/>
                      <a:gd name="f347" fmla="*/ f271 1 f144"/>
                      <a:gd name="f348" fmla="*/ f272 1 f145"/>
                      <a:gd name="f349" fmla="*/ f273 1 f144"/>
                      <a:gd name="f350" fmla="*/ f274 1 f145"/>
                      <a:gd name="f351" fmla="*/ f275 1 f144"/>
                      <a:gd name="f352" fmla="*/ f276 1 f145"/>
                      <a:gd name="f353" fmla="*/ f277 1 f144"/>
                      <a:gd name="f354" fmla="*/ f278 1 f145"/>
                      <a:gd name="f355" fmla="*/ f279 1 f144"/>
                      <a:gd name="f356" fmla="*/ f280 1 f145"/>
                      <a:gd name="f357" fmla="*/ f281 1 f144"/>
                      <a:gd name="f358" fmla="*/ f282 1 f145"/>
                      <a:gd name="f359" fmla="*/ f283 1 f144"/>
                      <a:gd name="f360" fmla="*/ f284 1 f145"/>
                      <a:gd name="f361" fmla="*/ f285 1 f144"/>
                      <a:gd name="f362" fmla="*/ f286 1 f145"/>
                      <a:gd name="f363" fmla="*/ f287 1 f144"/>
                      <a:gd name="f364" fmla="*/ f288 1 f145"/>
                      <a:gd name="f365" fmla="*/ f289 1 f144"/>
                      <a:gd name="f366" fmla="*/ f290 1 f145"/>
                      <a:gd name="f367" fmla="*/ f291 f135 1"/>
                      <a:gd name="f368" fmla="*/ f292 f135 1"/>
                      <a:gd name="f369" fmla="*/ f294 f136 1"/>
                      <a:gd name="f370" fmla="*/ f293 f136 1"/>
                      <a:gd name="f371" fmla="*/ f295 f135 1"/>
                      <a:gd name="f372" fmla="*/ f296 f136 1"/>
                      <a:gd name="f373" fmla="*/ f297 f135 1"/>
                      <a:gd name="f374" fmla="*/ f298 f136 1"/>
                      <a:gd name="f375" fmla="*/ f299 f135 1"/>
                      <a:gd name="f376" fmla="*/ f300 f136 1"/>
                      <a:gd name="f377" fmla="*/ f301 f135 1"/>
                      <a:gd name="f378" fmla="*/ f302 f136 1"/>
                      <a:gd name="f379" fmla="*/ f303 f135 1"/>
                      <a:gd name="f380" fmla="*/ f304 f136 1"/>
                      <a:gd name="f381" fmla="*/ f305 f135 1"/>
                      <a:gd name="f382" fmla="*/ f306 f136 1"/>
                      <a:gd name="f383" fmla="*/ f307 f135 1"/>
                      <a:gd name="f384" fmla="*/ f308 f136 1"/>
                      <a:gd name="f385" fmla="*/ f309 f135 1"/>
                      <a:gd name="f386" fmla="*/ f310 f136 1"/>
                      <a:gd name="f387" fmla="*/ f311 f135 1"/>
                      <a:gd name="f388" fmla="*/ f312 f136 1"/>
                      <a:gd name="f389" fmla="*/ f313 f135 1"/>
                      <a:gd name="f390" fmla="*/ f314 f136 1"/>
                      <a:gd name="f391" fmla="*/ f315 f135 1"/>
                      <a:gd name="f392" fmla="*/ f316 f136 1"/>
                      <a:gd name="f393" fmla="*/ f317 f135 1"/>
                      <a:gd name="f394" fmla="*/ f318 f136 1"/>
                      <a:gd name="f395" fmla="*/ f319 f135 1"/>
                      <a:gd name="f396" fmla="*/ f320 f136 1"/>
                      <a:gd name="f397" fmla="*/ f321 f135 1"/>
                      <a:gd name="f398" fmla="*/ f322 f136 1"/>
                      <a:gd name="f399" fmla="*/ f323 f135 1"/>
                      <a:gd name="f400" fmla="*/ f324 f136 1"/>
                      <a:gd name="f401" fmla="*/ f325 f135 1"/>
                      <a:gd name="f402" fmla="*/ f326 f136 1"/>
                      <a:gd name="f403" fmla="*/ f327 f135 1"/>
                      <a:gd name="f404" fmla="*/ f328 f136 1"/>
                      <a:gd name="f405" fmla="*/ f329 f135 1"/>
                      <a:gd name="f406" fmla="*/ f330 f136 1"/>
                      <a:gd name="f407" fmla="*/ f331 f135 1"/>
                      <a:gd name="f408" fmla="*/ f332 f136 1"/>
                      <a:gd name="f409" fmla="*/ f333 f135 1"/>
                      <a:gd name="f410" fmla="*/ f334 f136 1"/>
                      <a:gd name="f411" fmla="*/ f335 f135 1"/>
                      <a:gd name="f412" fmla="*/ f336 f136 1"/>
                      <a:gd name="f413" fmla="*/ f337 f135 1"/>
                      <a:gd name="f414" fmla="*/ f338 f136 1"/>
                      <a:gd name="f415" fmla="*/ f339 f135 1"/>
                      <a:gd name="f416" fmla="*/ f340 f136 1"/>
                      <a:gd name="f417" fmla="*/ f341 f135 1"/>
                      <a:gd name="f418" fmla="*/ f342 f136 1"/>
                      <a:gd name="f419" fmla="*/ f343 f135 1"/>
                      <a:gd name="f420" fmla="*/ f344 f136 1"/>
                      <a:gd name="f421" fmla="*/ f345 f135 1"/>
                      <a:gd name="f422" fmla="*/ f346 f136 1"/>
                      <a:gd name="f423" fmla="*/ f347 f135 1"/>
                      <a:gd name="f424" fmla="*/ f348 f136 1"/>
                      <a:gd name="f425" fmla="*/ f349 f135 1"/>
                      <a:gd name="f426" fmla="*/ f350 f136 1"/>
                      <a:gd name="f427" fmla="*/ f351 f135 1"/>
                      <a:gd name="f428" fmla="*/ f352 f136 1"/>
                      <a:gd name="f429" fmla="*/ f353 f135 1"/>
                      <a:gd name="f430" fmla="*/ f354 f136 1"/>
                      <a:gd name="f431" fmla="*/ f355 f135 1"/>
                      <a:gd name="f432" fmla="*/ f356 f136 1"/>
                      <a:gd name="f433" fmla="*/ f357 f135 1"/>
                      <a:gd name="f434" fmla="*/ f358 f136 1"/>
                      <a:gd name="f435" fmla="*/ f359 f135 1"/>
                      <a:gd name="f436" fmla="*/ f360 f136 1"/>
                      <a:gd name="f437" fmla="*/ f361 f135 1"/>
                      <a:gd name="f438" fmla="*/ f362 f136 1"/>
                      <a:gd name="f439" fmla="*/ f363 f135 1"/>
                      <a:gd name="f440" fmla="*/ f364 f136 1"/>
                      <a:gd name="f441" fmla="*/ f365 f135 1"/>
                      <a:gd name="f442" fmla="*/ f366 f136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18">
                        <a:pos x="f371" y="f372"/>
                      </a:cxn>
                      <a:cxn ang="f218">
                        <a:pos x="f373" y="f374"/>
                      </a:cxn>
                      <a:cxn ang="f218">
                        <a:pos x="f375" y="f376"/>
                      </a:cxn>
                      <a:cxn ang="f218">
                        <a:pos x="f377" y="f378"/>
                      </a:cxn>
                      <a:cxn ang="f218">
                        <a:pos x="f379" y="f380"/>
                      </a:cxn>
                      <a:cxn ang="f218">
                        <a:pos x="f381" y="f382"/>
                      </a:cxn>
                      <a:cxn ang="f218">
                        <a:pos x="f383" y="f384"/>
                      </a:cxn>
                      <a:cxn ang="f218">
                        <a:pos x="f385" y="f386"/>
                      </a:cxn>
                      <a:cxn ang="f218">
                        <a:pos x="f387" y="f388"/>
                      </a:cxn>
                      <a:cxn ang="f218">
                        <a:pos x="f389" y="f390"/>
                      </a:cxn>
                      <a:cxn ang="f218">
                        <a:pos x="f391" y="f392"/>
                      </a:cxn>
                      <a:cxn ang="f218">
                        <a:pos x="f393" y="f394"/>
                      </a:cxn>
                      <a:cxn ang="f218">
                        <a:pos x="f395" y="f396"/>
                      </a:cxn>
                      <a:cxn ang="f218">
                        <a:pos x="f397" y="f398"/>
                      </a:cxn>
                      <a:cxn ang="f218">
                        <a:pos x="f399" y="f400"/>
                      </a:cxn>
                      <a:cxn ang="f218">
                        <a:pos x="f401" y="f402"/>
                      </a:cxn>
                      <a:cxn ang="f218">
                        <a:pos x="f403" y="f404"/>
                      </a:cxn>
                      <a:cxn ang="f218">
                        <a:pos x="f405" y="f406"/>
                      </a:cxn>
                      <a:cxn ang="f218">
                        <a:pos x="f407" y="f408"/>
                      </a:cxn>
                      <a:cxn ang="f218">
                        <a:pos x="f409" y="f410"/>
                      </a:cxn>
                      <a:cxn ang="f218">
                        <a:pos x="f411" y="f412"/>
                      </a:cxn>
                      <a:cxn ang="f218">
                        <a:pos x="f413" y="f414"/>
                      </a:cxn>
                      <a:cxn ang="f218">
                        <a:pos x="f415" y="f416"/>
                      </a:cxn>
                      <a:cxn ang="f218">
                        <a:pos x="f417" y="f418"/>
                      </a:cxn>
                      <a:cxn ang="f218">
                        <a:pos x="f419" y="f420"/>
                      </a:cxn>
                      <a:cxn ang="f218">
                        <a:pos x="f421" y="f422"/>
                      </a:cxn>
                      <a:cxn ang="f218">
                        <a:pos x="f423" y="f424"/>
                      </a:cxn>
                      <a:cxn ang="f218">
                        <a:pos x="f425" y="f426"/>
                      </a:cxn>
                      <a:cxn ang="f218">
                        <a:pos x="f427" y="f428"/>
                      </a:cxn>
                      <a:cxn ang="f218">
                        <a:pos x="f429" y="f430"/>
                      </a:cxn>
                      <a:cxn ang="f218">
                        <a:pos x="f431" y="f432"/>
                      </a:cxn>
                      <a:cxn ang="f218">
                        <a:pos x="f433" y="f434"/>
                      </a:cxn>
                      <a:cxn ang="f218">
                        <a:pos x="f435" y="f436"/>
                      </a:cxn>
                      <a:cxn ang="f218">
                        <a:pos x="f437" y="f438"/>
                      </a:cxn>
                      <a:cxn ang="f218">
                        <a:pos x="f439" y="f440"/>
                      </a:cxn>
                      <a:cxn ang="f218">
                        <a:pos x="f441" y="f442"/>
                      </a:cxn>
                    </a:cxnLst>
                    <a:rect l="f367" t="f370" r="f368" b="f369"/>
                    <a:pathLst>
                      <a:path w="529" h="655">
                        <a:moveTo>
                          <a:pt x="f9" y="f10"/>
                        </a:move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46"/>
                        </a:lnTo>
                        <a:lnTo>
                          <a:pt x="f47" y="f48"/>
                        </a:lnTo>
                        <a:lnTo>
                          <a:pt x="f3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2" y="f56"/>
                        </a:lnTo>
                        <a:lnTo>
                          <a:pt x="f57" y="f58"/>
                        </a:lnTo>
                        <a:lnTo>
                          <a:pt x="f59" y="f60"/>
                        </a:lnTo>
                        <a:lnTo>
                          <a:pt x="f61" y="f62"/>
                        </a:lnTo>
                        <a:lnTo>
                          <a:pt x="f9" y="f10"/>
                        </a:lnTo>
                        <a:close/>
                        <a:moveTo>
                          <a:pt x="f63" y="f6"/>
                        </a:move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3"/>
                        </a:lnTo>
                        <a:lnTo>
                          <a:pt x="f74" y="f75"/>
                        </a:lnTo>
                        <a:lnTo>
                          <a:pt x="f76" y="f77"/>
                        </a:lnTo>
                        <a:lnTo>
                          <a:pt x="f78" y="f79"/>
                        </a:lnTo>
                        <a:lnTo>
                          <a:pt x="f7" y="f80"/>
                        </a:lnTo>
                        <a:lnTo>
                          <a:pt x="f7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47"/>
                        </a:lnTo>
                        <a:lnTo>
                          <a:pt x="f91" y="f92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102"/>
                        </a:lnTo>
                        <a:lnTo>
                          <a:pt x="f30" y="f103"/>
                        </a:lnTo>
                        <a:lnTo>
                          <a:pt x="f104" y="f105"/>
                        </a:lnTo>
                        <a:lnTo>
                          <a:pt x="f106" y="f8"/>
                        </a:lnTo>
                        <a:lnTo>
                          <a:pt x="f22" y="f107"/>
                        </a:lnTo>
                        <a:lnTo>
                          <a:pt x="f108" y="f109"/>
                        </a:lnTo>
                        <a:lnTo>
                          <a:pt x="f110" y="f103"/>
                        </a:lnTo>
                        <a:lnTo>
                          <a:pt x="f111" y="f112"/>
                        </a:lnTo>
                        <a:lnTo>
                          <a:pt x="f113" y="f114"/>
                        </a:lnTo>
                        <a:lnTo>
                          <a:pt x="f115" y="f116"/>
                        </a:lnTo>
                        <a:lnTo>
                          <a:pt x="f117" y="f82"/>
                        </a:lnTo>
                        <a:lnTo>
                          <a:pt x="f118" y="f119"/>
                        </a:lnTo>
                        <a:lnTo>
                          <a:pt x="f120" y="f95"/>
                        </a:lnTo>
                        <a:lnTo>
                          <a:pt x="f121" y="f122"/>
                        </a:lnTo>
                        <a:lnTo>
                          <a:pt x="f65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9"/>
                        </a:lnTo>
                        <a:lnTo>
                          <a:pt x="f130" y="f131"/>
                        </a:lnTo>
                        <a:lnTo>
                          <a:pt x="f6" y="f117"/>
                        </a:lnTo>
                        <a:lnTo>
                          <a:pt x="f6" y="f132"/>
                        </a:lnTo>
                        <a:lnTo>
                          <a:pt x="f130" y="f133"/>
                        </a:lnTo>
                        <a:lnTo>
                          <a:pt x="f63" y="f6"/>
                        </a:lnTo>
                        <a:close/>
                      </a:path>
                    </a:pathLst>
                  </a:custGeom>
                  <a:solidFill>
                    <a:srgbClr val="BFBFB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5" name="Freeform 149"/>
                  <p:cNvSpPr/>
                  <p:nvPr/>
                </p:nvSpPr>
                <p:spPr>
                  <a:xfrm rot="5400013">
                    <a:off x="11379" y="3233826"/>
                    <a:ext cx="125501" cy="221467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280"/>
                      <a:gd name="f7" fmla="val 655"/>
                      <a:gd name="f8" fmla="val 9"/>
                      <a:gd name="f9" fmla="val 72"/>
                      <a:gd name="f10" fmla="val 26"/>
                      <a:gd name="f11" fmla="val 135"/>
                      <a:gd name="f12" fmla="val 45"/>
                      <a:gd name="f13" fmla="val 196"/>
                      <a:gd name="f14" fmla="val 56"/>
                      <a:gd name="f15" fmla="val 259"/>
                      <a:gd name="f16" fmla="val 62"/>
                      <a:gd name="f17" fmla="val 145"/>
                      <a:gd name="f18" fmla="val 264"/>
                      <a:gd name="f19" fmla="val 144"/>
                      <a:gd name="f20" fmla="val 238"/>
                      <a:gd name="f21" fmla="val 149"/>
                      <a:gd name="f22" fmla="val 213"/>
                      <a:gd name="f23" fmla="val 160"/>
                      <a:gd name="f24" fmla="val 192"/>
                      <a:gd name="f25" fmla="val 175"/>
                      <a:gd name="f26" fmla="val 174"/>
                      <a:gd name="f27" fmla="val 195"/>
                      <a:gd name="f28" fmla="val 161"/>
                      <a:gd name="f29" fmla="val 219"/>
                      <a:gd name="f30" fmla="val 154"/>
                      <a:gd name="f31" fmla="val 245"/>
                      <a:gd name="f32" fmla="val 152"/>
                      <a:gd name="f33" fmla="val 272"/>
                      <a:gd name="f34" fmla="val 157"/>
                      <a:gd name="f35" fmla="val 301"/>
                      <a:gd name="f36" fmla="val 166"/>
                      <a:gd name="f37" fmla="val 326"/>
                      <a:gd name="f38" fmla="val 182"/>
                      <a:gd name="f39" fmla="val 348"/>
                      <a:gd name="f40" fmla="val 201"/>
                      <a:gd name="f41" fmla="val 367"/>
                      <a:gd name="f42" fmla="val 224"/>
                      <a:gd name="f43" fmla="val 380"/>
                      <a:gd name="f44" fmla="val 250"/>
                      <a:gd name="f45" fmla="val 388"/>
                      <a:gd name="f46" fmla="val 277"/>
                      <a:gd name="f47" fmla="val 389"/>
                      <a:gd name="f48" fmla="val 262"/>
                      <a:gd name="f49" fmla="val 226"/>
                      <a:gd name="f50" fmla="val 649"/>
                      <a:gd name="f51" fmla="val 194"/>
                      <a:gd name="f52" fmla="val 638"/>
                      <a:gd name="f53" fmla="val 164"/>
                      <a:gd name="f54" fmla="val 621"/>
                      <a:gd name="f55" fmla="val 136"/>
                      <a:gd name="f56" fmla="val 598"/>
                      <a:gd name="f57" fmla="val 111"/>
                      <a:gd name="f58" fmla="val 569"/>
                      <a:gd name="f59" fmla="val 90"/>
                      <a:gd name="f60" fmla="val 537"/>
                      <a:gd name="f61" fmla="val 71"/>
                      <a:gd name="f62" fmla="val 500"/>
                      <a:gd name="f63" fmla="val 55"/>
                      <a:gd name="f64" fmla="val 460"/>
                      <a:gd name="f65" fmla="val 40"/>
                      <a:gd name="f66" fmla="val 415"/>
                      <a:gd name="f67" fmla="val 29"/>
                      <a:gd name="f68" fmla="val 18"/>
                      <a:gd name="f69" fmla="val 316"/>
                      <a:gd name="f70" fmla="val 12"/>
                      <a:gd name="f71" fmla="val 5"/>
                      <a:gd name="f72" fmla="val 206"/>
                      <a:gd name="f73" fmla="val 2"/>
                      <a:gd name="f74" fmla="val 148"/>
                      <a:gd name="f75" fmla="val 88"/>
                      <a:gd name="f76" fmla="val 25"/>
                      <a:gd name="f77" fmla="val 1"/>
                      <a:gd name="f78" fmla="val 4"/>
                      <a:gd name="f79" fmla="+- 0 0 -90"/>
                      <a:gd name="f80" fmla="*/ f3 1 280"/>
                      <a:gd name="f81" fmla="*/ f4 1 655"/>
                      <a:gd name="f82" fmla="val f5"/>
                      <a:gd name="f83" fmla="val f6"/>
                      <a:gd name="f84" fmla="val f7"/>
                      <a:gd name="f85" fmla="*/ f79 f0 1"/>
                      <a:gd name="f86" fmla="+- f84 0 f82"/>
                      <a:gd name="f87" fmla="+- f83 0 f82"/>
                      <a:gd name="f88" fmla="*/ f85 1 f2"/>
                      <a:gd name="f89" fmla="*/ f87 1 280"/>
                      <a:gd name="f90" fmla="*/ f86 1 655"/>
                      <a:gd name="f91" fmla="*/ 9 f87 1"/>
                      <a:gd name="f92" fmla="*/ 0 f86 1"/>
                      <a:gd name="f93" fmla="*/ 72 f87 1"/>
                      <a:gd name="f94" fmla="*/ 26 f86 1"/>
                      <a:gd name="f95" fmla="*/ 135 f87 1"/>
                      <a:gd name="f96" fmla="*/ 45 f86 1"/>
                      <a:gd name="f97" fmla="*/ 196 f87 1"/>
                      <a:gd name="f98" fmla="*/ 56 f86 1"/>
                      <a:gd name="f99" fmla="*/ 259 f87 1"/>
                      <a:gd name="f100" fmla="*/ 62 f86 1"/>
                      <a:gd name="f101" fmla="*/ 280 f87 1"/>
                      <a:gd name="f102" fmla="*/ 145 f86 1"/>
                      <a:gd name="f103" fmla="*/ 264 f87 1"/>
                      <a:gd name="f104" fmla="*/ 144 f86 1"/>
                      <a:gd name="f105" fmla="*/ 238 f87 1"/>
                      <a:gd name="f106" fmla="*/ 149 f86 1"/>
                      <a:gd name="f107" fmla="*/ 213 f87 1"/>
                      <a:gd name="f108" fmla="*/ 160 f86 1"/>
                      <a:gd name="f109" fmla="*/ 192 f87 1"/>
                      <a:gd name="f110" fmla="*/ 175 f86 1"/>
                      <a:gd name="f111" fmla="*/ 174 f87 1"/>
                      <a:gd name="f112" fmla="*/ 195 f86 1"/>
                      <a:gd name="f113" fmla="*/ 161 f87 1"/>
                      <a:gd name="f114" fmla="*/ 219 f86 1"/>
                      <a:gd name="f115" fmla="*/ 154 f87 1"/>
                      <a:gd name="f116" fmla="*/ 245 f86 1"/>
                      <a:gd name="f117" fmla="*/ 152 f87 1"/>
                      <a:gd name="f118" fmla="*/ 272 f86 1"/>
                      <a:gd name="f119" fmla="*/ 157 f87 1"/>
                      <a:gd name="f120" fmla="*/ 301 f86 1"/>
                      <a:gd name="f121" fmla="*/ 166 f87 1"/>
                      <a:gd name="f122" fmla="*/ 326 f86 1"/>
                      <a:gd name="f123" fmla="*/ 182 f87 1"/>
                      <a:gd name="f124" fmla="*/ 348 f86 1"/>
                      <a:gd name="f125" fmla="*/ 201 f87 1"/>
                      <a:gd name="f126" fmla="*/ 367 f86 1"/>
                      <a:gd name="f127" fmla="*/ 224 f87 1"/>
                      <a:gd name="f128" fmla="*/ 380 f86 1"/>
                      <a:gd name="f129" fmla="*/ 250 f87 1"/>
                      <a:gd name="f130" fmla="*/ 388 f86 1"/>
                      <a:gd name="f131" fmla="*/ 277 f87 1"/>
                      <a:gd name="f132" fmla="*/ 389 f86 1"/>
                      <a:gd name="f133" fmla="*/ 655 f86 1"/>
                      <a:gd name="f134" fmla="*/ 262 f87 1"/>
                      <a:gd name="f135" fmla="*/ 226 f87 1"/>
                      <a:gd name="f136" fmla="*/ 649 f86 1"/>
                      <a:gd name="f137" fmla="*/ 194 f87 1"/>
                      <a:gd name="f138" fmla="*/ 638 f86 1"/>
                      <a:gd name="f139" fmla="*/ 164 f87 1"/>
                      <a:gd name="f140" fmla="*/ 621 f86 1"/>
                      <a:gd name="f141" fmla="*/ 136 f87 1"/>
                      <a:gd name="f142" fmla="*/ 598 f86 1"/>
                      <a:gd name="f143" fmla="*/ 111 f87 1"/>
                      <a:gd name="f144" fmla="*/ 569 f86 1"/>
                      <a:gd name="f145" fmla="*/ 90 f87 1"/>
                      <a:gd name="f146" fmla="*/ 537 f86 1"/>
                      <a:gd name="f147" fmla="*/ 71 f87 1"/>
                      <a:gd name="f148" fmla="*/ 500 f86 1"/>
                      <a:gd name="f149" fmla="*/ 55 f87 1"/>
                      <a:gd name="f150" fmla="*/ 460 f86 1"/>
                      <a:gd name="f151" fmla="*/ 40 f87 1"/>
                      <a:gd name="f152" fmla="*/ 415 f86 1"/>
                      <a:gd name="f153" fmla="*/ 29 f87 1"/>
                      <a:gd name="f154" fmla="*/ 18 f87 1"/>
                      <a:gd name="f155" fmla="*/ 316 f86 1"/>
                      <a:gd name="f156" fmla="*/ 12 f87 1"/>
                      <a:gd name="f157" fmla="*/ 262 f86 1"/>
                      <a:gd name="f158" fmla="*/ 5 f87 1"/>
                      <a:gd name="f159" fmla="*/ 206 f86 1"/>
                      <a:gd name="f160" fmla="*/ 2 f87 1"/>
                      <a:gd name="f161" fmla="*/ 148 f86 1"/>
                      <a:gd name="f162" fmla="*/ 0 f87 1"/>
                      <a:gd name="f163" fmla="*/ 88 f86 1"/>
                      <a:gd name="f164" fmla="*/ 25 f86 1"/>
                      <a:gd name="f165" fmla="*/ 1 f87 1"/>
                      <a:gd name="f166" fmla="*/ 4 f86 1"/>
                      <a:gd name="f167" fmla="+- f88 0 f1"/>
                      <a:gd name="f168" fmla="*/ f91 1 280"/>
                      <a:gd name="f169" fmla="*/ f92 1 655"/>
                      <a:gd name="f170" fmla="*/ f93 1 280"/>
                      <a:gd name="f171" fmla="*/ f94 1 655"/>
                      <a:gd name="f172" fmla="*/ f95 1 280"/>
                      <a:gd name="f173" fmla="*/ f96 1 655"/>
                      <a:gd name="f174" fmla="*/ f97 1 280"/>
                      <a:gd name="f175" fmla="*/ f98 1 655"/>
                      <a:gd name="f176" fmla="*/ f99 1 280"/>
                      <a:gd name="f177" fmla="*/ f100 1 655"/>
                      <a:gd name="f178" fmla="*/ f101 1 280"/>
                      <a:gd name="f179" fmla="*/ f102 1 655"/>
                      <a:gd name="f180" fmla="*/ f103 1 280"/>
                      <a:gd name="f181" fmla="*/ f104 1 655"/>
                      <a:gd name="f182" fmla="*/ f105 1 280"/>
                      <a:gd name="f183" fmla="*/ f106 1 655"/>
                      <a:gd name="f184" fmla="*/ f107 1 280"/>
                      <a:gd name="f185" fmla="*/ f108 1 655"/>
                      <a:gd name="f186" fmla="*/ f109 1 280"/>
                      <a:gd name="f187" fmla="*/ f110 1 655"/>
                      <a:gd name="f188" fmla="*/ f111 1 280"/>
                      <a:gd name="f189" fmla="*/ f112 1 655"/>
                      <a:gd name="f190" fmla="*/ f113 1 280"/>
                      <a:gd name="f191" fmla="*/ f114 1 655"/>
                      <a:gd name="f192" fmla="*/ f115 1 280"/>
                      <a:gd name="f193" fmla="*/ f116 1 655"/>
                      <a:gd name="f194" fmla="*/ f117 1 280"/>
                      <a:gd name="f195" fmla="*/ f118 1 655"/>
                      <a:gd name="f196" fmla="*/ f119 1 280"/>
                      <a:gd name="f197" fmla="*/ f120 1 655"/>
                      <a:gd name="f198" fmla="*/ f121 1 280"/>
                      <a:gd name="f199" fmla="*/ f122 1 655"/>
                      <a:gd name="f200" fmla="*/ f123 1 280"/>
                      <a:gd name="f201" fmla="*/ f124 1 655"/>
                      <a:gd name="f202" fmla="*/ f125 1 280"/>
                      <a:gd name="f203" fmla="*/ f126 1 655"/>
                      <a:gd name="f204" fmla="*/ f127 1 280"/>
                      <a:gd name="f205" fmla="*/ f128 1 655"/>
                      <a:gd name="f206" fmla="*/ f129 1 280"/>
                      <a:gd name="f207" fmla="*/ f130 1 655"/>
                      <a:gd name="f208" fmla="*/ f131 1 280"/>
                      <a:gd name="f209" fmla="*/ f132 1 655"/>
                      <a:gd name="f210" fmla="*/ f133 1 655"/>
                      <a:gd name="f211" fmla="*/ f134 1 280"/>
                      <a:gd name="f212" fmla="*/ f135 1 280"/>
                      <a:gd name="f213" fmla="*/ f136 1 655"/>
                      <a:gd name="f214" fmla="*/ f137 1 280"/>
                      <a:gd name="f215" fmla="*/ f138 1 655"/>
                      <a:gd name="f216" fmla="*/ f139 1 280"/>
                      <a:gd name="f217" fmla="*/ f140 1 655"/>
                      <a:gd name="f218" fmla="*/ f141 1 280"/>
                      <a:gd name="f219" fmla="*/ f142 1 655"/>
                      <a:gd name="f220" fmla="*/ f143 1 280"/>
                      <a:gd name="f221" fmla="*/ f144 1 655"/>
                      <a:gd name="f222" fmla="*/ f145 1 280"/>
                      <a:gd name="f223" fmla="*/ f146 1 655"/>
                      <a:gd name="f224" fmla="*/ f147 1 280"/>
                      <a:gd name="f225" fmla="*/ f148 1 655"/>
                      <a:gd name="f226" fmla="*/ f149 1 280"/>
                      <a:gd name="f227" fmla="*/ f150 1 655"/>
                      <a:gd name="f228" fmla="*/ f151 1 280"/>
                      <a:gd name="f229" fmla="*/ f152 1 655"/>
                      <a:gd name="f230" fmla="*/ f153 1 280"/>
                      <a:gd name="f231" fmla="*/ f154 1 280"/>
                      <a:gd name="f232" fmla="*/ f155 1 655"/>
                      <a:gd name="f233" fmla="*/ f156 1 280"/>
                      <a:gd name="f234" fmla="*/ f157 1 655"/>
                      <a:gd name="f235" fmla="*/ f158 1 280"/>
                      <a:gd name="f236" fmla="*/ f159 1 655"/>
                      <a:gd name="f237" fmla="*/ f160 1 280"/>
                      <a:gd name="f238" fmla="*/ f161 1 655"/>
                      <a:gd name="f239" fmla="*/ f162 1 280"/>
                      <a:gd name="f240" fmla="*/ f163 1 655"/>
                      <a:gd name="f241" fmla="*/ f164 1 655"/>
                      <a:gd name="f242" fmla="*/ f165 1 280"/>
                      <a:gd name="f243" fmla="*/ f166 1 655"/>
                      <a:gd name="f244" fmla="*/ 0 1 f89"/>
                      <a:gd name="f245" fmla="*/ f83 1 f89"/>
                      <a:gd name="f246" fmla="*/ 0 1 f90"/>
                      <a:gd name="f247" fmla="*/ f84 1 f90"/>
                      <a:gd name="f248" fmla="*/ f168 1 f89"/>
                      <a:gd name="f249" fmla="*/ f169 1 f90"/>
                      <a:gd name="f250" fmla="*/ f170 1 f89"/>
                      <a:gd name="f251" fmla="*/ f171 1 f90"/>
                      <a:gd name="f252" fmla="*/ f172 1 f89"/>
                      <a:gd name="f253" fmla="*/ f173 1 f90"/>
                      <a:gd name="f254" fmla="*/ f174 1 f89"/>
                      <a:gd name="f255" fmla="*/ f175 1 f90"/>
                      <a:gd name="f256" fmla="*/ f176 1 f89"/>
                      <a:gd name="f257" fmla="*/ f177 1 f90"/>
                      <a:gd name="f258" fmla="*/ f178 1 f89"/>
                      <a:gd name="f259" fmla="*/ f179 1 f90"/>
                      <a:gd name="f260" fmla="*/ f180 1 f89"/>
                      <a:gd name="f261" fmla="*/ f181 1 f90"/>
                      <a:gd name="f262" fmla="*/ f182 1 f89"/>
                      <a:gd name="f263" fmla="*/ f183 1 f90"/>
                      <a:gd name="f264" fmla="*/ f184 1 f89"/>
                      <a:gd name="f265" fmla="*/ f185 1 f90"/>
                      <a:gd name="f266" fmla="*/ f186 1 f89"/>
                      <a:gd name="f267" fmla="*/ f187 1 f90"/>
                      <a:gd name="f268" fmla="*/ f188 1 f89"/>
                      <a:gd name="f269" fmla="*/ f189 1 f90"/>
                      <a:gd name="f270" fmla="*/ f190 1 f89"/>
                      <a:gd name="f271" fmla="*/ f191 1 f90"/>
                      <a:gd name="f272" fmla="*/ f192 1 f89"/>
                      <a:gd name="f273" fmla="*/ f193 1 f90"/>
                      <a:gd name="f274" fmla="*/ f194 1 f89"/>
                      <a:gd name="f275" fmla="*/ f195 1 f90"/>
                      <a:gd name="f276" fmla="*/ f196 1 f89"/>
                      <a:gd name="f277" fmla="*/ f197 1 f90"/>
                      <a:gd name="f278" fmla="*/ f198 1 f89"/>
                      <a:gd name="f279" fmla="*/ f199 1 f90"/>
                      <a:gd name="f280" fmla="*/ f200 1 f89"/>
                      <a:gd name="f281" fmla="*/ f201 1 f90"/>
                      <a:gd name="f282" fmla="*/ f202 1 f89"/>
                      <a:gd name="f283" fmla="*/ f203 1 f90"/>
                      <a:gd name="f284" fmla="*/ f204 1 f89"/>
                      <a:gd name="f285" fmla="*/ f205 1 f90"/>
                      <a:gd name="f286" fmla="*/ f206 1 f89"/>
                      <a:gd name="f287" fmla="*/ f207 1 f90"/>
                      <a:gd name="f288" fmla="*/ f208 1 f89"/>
                      <a:gd name="f289" fmla="*/ f209 1 f90"/>
                      <a:gd name="f290" fmla="*/ f210 1 f90"/>
                      <a:gd name="f291" fmla="*/ f211 1 f89"/>
                      <a:gd name="f292" fmla="*/ f212 1 f89"/>
                      <a:gd name="f293" fmla="*/ f213 1 f90"/>
                      <a:gd name="f294" fmla="*/ f214 1 f89"/>
                      <a:gd name="f295" fmla="*/ f215 1 f90"/>
                      <a:gd name="f296" fmla="*/ f216 1 f89"/>
                      <a:gd name="f297" fmla="*/ f217 1 f90"/>
                      <a:gd name="f298" fmla="*/ f218 1 f89"/>
                      <a:gd name="f299" fmla="*/ f219 1 f90"/>
                      <a:gd name="f300" fmla="*/ f220 1 f89"/>
                      <a:gd name="f301" fmla="*/ f221 1 f90"/>
                      <a:gd name="f302" fmla="*/ f222 1 f89"/>
                      <a:gd name="f303" fmla="*/ f223 1 f90"/>
                      <a:gd name="f304" fmla="*/ f224 1 f89"/>
                      <a:gd name="f305" fmla="*/ f225 1 f90"/>
                      <a:gd name="f306" fmla="*/ f226 1 f89"/>
                      <a:gd name="f307" fmla="*/ f227 1 f90"/>
                      <a:gd name="f308" fmla="*/ f228 1 f89"/>
                      <a:gd name="f309" fmla="*/ f229 1 f90"/>
                      <a:gd name="f310" fmla="*/ f230 1 f89"/>
                      <a:gd name="f311" fmla="*/ f231 1 f89"/>
                      <a:gd name="f312" fmla="*/ f232 1 f90"/>
                      <a:gd name="f313" fmla="*/ f233 1 f89"/>
                      <a:gd name="f314" fmla="*/ f234 1 f90"/>
                      <a:gd name="f315" fmla="*/ f235 1 f89"/>
                      <a:gd name="f316" fmla="*/ f236 1 f90"/>
                      <a:gd name="f317" fmla="*/ f237 1 f89"/>
                      <a:gd name="f318" fmla="*/ f238 1 f90"/>
                      <a:gd name="f319" fmla="*/ f239 1 f89"/>
                      <a:gd name="f320" fmla="*/ f240 1 f90"/>
                      <a:gd name="f321" fmla="*/ f241 1 f90"/>
                      <a:gd name="f322" fmla="*/ f242 1 f89"/>
                      <a:gd name="f323" fmla="*/ f243 1 f90"/>
                      <a:gd name="f324" fmla="*/ f244 f80 1"/>
                      <a:gd name="f325" fmla="*/ f245 f80 1"/>
                      <a:gd name="f326" fmla="*/ f247 f81 1"/>
                      <a:gd name="f327" fmla="*/ f246 f81 1"/>
                      <a:gd name="f328" fmla="*/ f248 f80 1"/>
                      <a:gd name="f329" fmla="*/ f249 f81 1"/>
                      <a:gd name="f330" fmla="*/ f250 f80 1"/>
                      <a:gd name="f331" fmla="*/ f251 f81 1"/>
                      <a:gd name="f332" fmla="*/ f252 f80 1"/>
                      <a:gd name="f333" fmla="*/ f253 f81 1"/>
                      <a:gd name="f334" fmla="*/ f254 f80 1"/>
                      <a:gd name="f335" fmla="*/ f255 f81 1"/>
                      <a:gd name="f336" fmla="*/ f256 f80 1"/>
                      <a:gd name="f337" fmla="*/ f257 f81 1"/>
                      <a:gd name="f338" fmla="*/ f258 f80 1"/>
                      <a:gd name="f339" fmla="*/ f259 f81 1"/>
                      <a:gd name="f340" fmla="*/ f260 f80 1"/>
                      <a:gd name="f341" fmla="*/ f261 f81 1"/>
                      <a:gd name="f342" fmla="*/ f262 f80 1"/>
                      <a:gd name="f343" fmla="*/ f263 f81 1"/>
                      <a:gd name="f344" fmla="*/ f264 f80 1"/>
                      <a:gd name="f345" fmla="*/ f265 f81 1"/>
                      <a:gd name="f346" fmla="*/ f266 f80 1"/>
                      <a:gd name="f347" fmla="*/ f267 f81 1"/>
                      <a:gd name="f348" fmla="*/ f268 f80 1"/>
                      <a:gd name="f349" fmla="*/ f269 f81 1"/>
                      <a:gd name="f350" fmla="*/ f270 f80 1"/>
                      <a:gd name="f351" fmla="*/ f271 f81 1"/>
                      <a:gd name="f352" fmla="*/ f272 f80 1"/>
                      <a:gd name="f353" fmla="*/ f273 f81 1"/>
                      <a:gd name="f354" fmla="*/ f274 f80 1"/>
                      <a:gd name="f355" fmla="*/ f275 f81 1"/>
                      <a:gd name="f356" fmla="*/ f276 f80 1"/>
                      <a:gd name="f357" fmla="*/ f277 f81 1"/>
                      <a:gd name="f358" fmla="*/ f278 f80 1"/>
                      <a:gd name="f359" fmla="*/ f279 f81 1"/>
                      <a:gd name="f360" fmla="*/ f280 f80 1"/>
                      <a:gd name="f361" fmla="*/ f281 f81 1"/>
                      <a:gd name="f362" fmla="*/ f282 f80 1"/>
                      <a:gd name="f363" fmla="*/ f283 f81 1"/>
                      <a:gd name="f364" fmla="*/ f284 f80 1"/>
                      <a:gd name="f365" fmla="*/ f285 f81 1"/>
                      <a:gd name="f366" fmla="*/ f286 f80 1"/>
                      <a:gd name="f367" fmla="*/ f287 f81 1"/>
                      <a:gd name="f368" fmla="*/ f288 f80 1"/>
                      <a:gd name="f369" fmla="*/ f289 f81 1"/>
                      <a:gd name="f370" fmla="*/ f290 f81 1"/>
                      <a:gd name="f371" fmla="*/ f291 f80 1"/>
                      <a:gd name="f372" fmla="*/ f292 f80 1"/>
                      <a:gd name="f373" fmla="*/ f293 f81 1"/>
                      <a:gd name="f374" fmla="*/ f294 f80 1"/>
                      <a:gd name="f375" fmla="*/ f295 f81 1"/>
                      <a:gd name="f376" fmla="*/ f296 f80 1"/>
                      <a:gd name="f377" fmla="*/ f297 f81 1"/>
                      <a:gd name="f378" fmla="*/ f298 f80 1"/>
                      <a:gd name="f379" fmla="*/ f299 f81 1"/>
                      <a:gd name="f380" fmla="*/ f300 f80 1"/>
                      <a:gd name="f381" fmla="*/ f301 f81 1"/>
                      <a:gd name="f382" fmla="*/ f302 f80 1"/>
                      <a:gd name="f383" fmla="*/ f303 f81 1"/>
                      <a:gd name="f384" fmla="*/ f304 f80 1"/>
                      <a:gd name="f385" fmla="*/ f305 f81 1"/>
                      <a:gd name="f386" fmla="*/ f306 f80 1"/>
                      <a:gd name="f387" fmla="*/ f307 f81 1"/>
                      <a:gd name="f388" fmla="*/ f308 f80 1"/>
                      <a:gd name="f389" fmla="*/ f309 f81 1"/>
                      <a:gd name="f390" fmla="*/ f310 f80 1"/>
                      <a:gd name="f391" fmla="*/ f311 f80 1"/>
                      <a:gd name="f392" fmla="*/ f312 f81 1"/>
                      <a:gd name="f393" fmla="*/ f313 f80 1"/>
                      <a:gd name="f394" fmla="*/ f314 f81 1"/>
                      <a:gd name="f395" fmla="*/ f315 f80 1"/>
                      <a:gd name="f396" fmla="*/ f316 f81 1"/>
                      <a:gd name="f397" fmla="*/ f317 f80 1"/>
                      <a:gd name="f398" fmla="*/ f318 f81 1"/>
                      <a:gd name="f399" fmla="*/ f319 f80 1"/>
                      <a:gd name="f400" fmla="*/ f320 f81 1"/>
                      <a:gd name="f401" fmla="*/ f321 f81 1"/>
                      <a:gd name="f402" fmla="*/ f322 f80 1"/>
                      <a:gd name="f403" fmla="*/ f323 f8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167">
                        <a:pos x="f328" y="f329"/>
                      </a:cxn>
                      <a:cxn ang="f167">
                        <a:pos x="f330" y="f331"/>
                      </a:cxn>
                      <a:cxn ang="f167">
                        <a:pos x="f332" y="f333"/>
                      </a:cxn>
                      <a:cxn ang="f167">
                        <a:pos x="f334" y="f335"/>
                      </a:cxn>
                      <a:cxn ang="f167">
                        <a:pos x="f336" y="f337"/>
                      </a:cxn>
                      <a:cxn ang="f167">
                        <a:pos x="f338" y="f337"/>
                      </a:cxn>
                      <a:cxn ang="f167">
                        <a:pos x="f338" y="f339"/>
                      </a:cxn>
                      <a:cxn ang="f167">
                        <a:pos x="f340" y="f341"/>
                      </a:cxn>
                      <a:cxn ang="f167">
                        <a:pos x="f342" y="f343"/>
                      </a:cxn>
                      <a:cxn ang="f167">
                        <a:pos x="f344" y="f345"/>
                      </a:cxn>
                      <a:cxn ang="f167">
                        <a:pos x="f346" y="f347"/>
                      </a:cxn>
                      <a:cxn ang="f167">
                        <a:pos x="f348" y="f349"/>
                      </a:cxn>
                      <a:cxn ang="f167">
                        <a:pos x="f350" y="f351"/>
                      </a:cxn>
                      <a:cxn ang="f167">
                        <a:pos x="f352" y="f353"/>
                      </a:cxn>
                      <a:cxn ang="f167">
                        <a:pos x="f354" y="f355"/>
                      </a:cxn>
                      <a:cxn ang="f167">
                        <a:pos x="f356" y="f357"/>
                      </a:cxn>
                      <a:cxn ang="f167">
                        <a:pos x="f358" y="f359"/>
                      </a:cxn>
                      <a:cxn ang="f167">
                        <a:pos x="f360" y="f361"/>
                      </a:cxn>
                      <a:cxn ang="f167">
                        <a:pos x="f362" y="f363"/>
                      </a:cxn>
                      <a:cxn ang="f167">
                        <a:pos x="f364" y="f365"/>
                      </a:cxn>
                      <a:cxn ang="f167">
                        <a:pos x="f366" y="f367"/>
                      </a:cxn>
                      <a:cxn ang="f167">
                        <a:pos x="f368" y="f369"/>
                      </a:cxn>
                      <a:cxn ang="f167">
                        <a:pos x="f338" y="f369"/>
                      </a:cxn>
                      <a:cxn ang="f167">
                        <a:pos x="f338" y="f370"/>
                      </a:cxn>
                      <a:cxn ang="f167">
                        <a:pos x="f371" y="f370"/>
                      </a:cxn>
                      <a:cxn ang="f167">
                        <a:pos x="f372" y="f373"/>
                      </a:cxn>
                      <a:cxn ang="f167">
                        <a:pos x="f374" y="f375"/>
                      </a:cxn>
                      <a:cxn ang="f167">
                        <a:pos x="f376" y="f377"/>
                      </a:cxn>
                      <a:cxn ang="f167">
                        <a:pos x="f378" y="f379"/>
                      </a:cxn>
                      <a:cxn ang="f167">
                        <a:pos x="f380" y="f381"/>
                      </a:cxn>
                      <a:cxn ang="f167">
                        <a:pos x="f382" y="f383"/>
                      </a:cxn>
                      <a:cxn ang="f167">
                        <a:pos x="f384" y="f385"/>
                      </a:cxn>
                      <a:cxn ang="f167">
                        <a:pos x="f386" y="f387"/>
                      </a:cxn>
                      <a:cxn ang="f167">
                        <a:pos x="f388" y="f389"/>
                      </a:cxn>
                      <a:cxn ang="f167">
                        <a:pos x="f390" y="f363"/>
                      </a:cxn>
                      <a:cxn ang="f167">
                        <a:pos x="f391" y="f392"/>
                      </a:cxn>
                      <a:cxn ang="f167">
                        <a:pos x="f393" y="f394"/>
                      </a:cxn>
                      <a:cxn ang="f167">
                        <a:pos x="f395" y="f396"/>
                      </a:cxn>
                      <a:cxn ang="f167">
                        <a:pos x="f397" y="f398"/>
                      </a:cxn>
                      <a:cxn ang="f167">
                        <a:pos x="f399" y="f400"/>
                      </a:cxn>
                      <a:cxn ang="f167">
                        <a:pos x="f399" y="f401"/>
                      </a:cxn>
                      <a:cxn ang="f167">
                        <a:pos x="f402" y="f403"/>
                      </a:cxn>
                      <a:cxn ang="f167">
                        <a:pos x="f328" y="f329"/>
                      </a:cxn>
                    </a:cxnLst>
                    <a:rect l="f324" t="f327" r="f325" b="f326"/>
                    <a:pathLst>
                      <a:path w="280" h="655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6" y="f16"/>
                        </a:lnTo>
                        <a:lnTo>
                          <a:pt x="f6" y="f17"/>
                        </a:lnTo>
                        <a:lnTo>
                          <a:pt x="f18" y="f19"/>
                        </a:lnTo>
                        <a:lnTo>
                          <a:pt x="f20" y="f21"/>
                        </a:lnTo>
                        <a:lnTo>
                          <a:pt x="f22" y="f23"/>
                        </a:lnTo>
                        <a:lnTo>
                          <a:pt x="f24" y="f25"/>
                        </a:lnTo>
                        <a:lnTo>
                          <a:pt x="f26" y="f27"/>
                        </a:lnTo>
                        <a:lnTo>
                          <a:pt x="f28" y="f29"/>
                        </a:lnTo>
                        <a:lnTo>
                          <a:pt x="f30" y="f31"/>
                        </a:lnTo>
                        <a:lnTo>
                          <a:pt x="f32" y="f33"/>
                        </a:lnTo>
                        <a:lnTo>
                          <a:pt x="f34" y="f35"/>
                        </a:lnTo>
                        <a:lnTo>
                          <a:pt x="f36" y="f37"/>
                        </a:lnTo>
                        <a:lnTo>
                          <a:pt x="f38" y="f39"/>
                        </a:lnTo>
                        <a:lnTo>
                          <a:pt x="f40" y="f41"/>
                        </a:lnTo>
                        <a:lnTo>
                          <a:pt x="f42" y="f43"/>
                        </a:lnTo>
                        <a:lnTo>
                          <a:pt x="f44" y="f45"/>
                        </a:lnTo>
                        <a:lnTo>
                          <a:pt x="f46" y="f47"/>
                        </a:lnTo>
                        <a:lnTo>
                          <a:pt x="f6" y="f47"/>
                        </a:lnTo>
                        <a:lnTo>
                          <a:pt x="f6" y="f7"/>
                        </a:lnTo>
                        <a:lnTo>
                          <a:pt x="f48" y="f7"/>
                        </a:lnTo>
                        <a:lnTo>
                          <a:pt x="f49" y="f50"/>
                        </a:lnTo>
                        <a:lnTo>
                          <a:pt x="f51" y="f52"/>
                        </a:lnTo>
                        <a:lnTo>
                          <a:pt x="f53" y="f54"/>
                        </a:lnTo>
                        <a:lnTo>
                          <a:pt x="f55" y="f56"/>
                        </a:lnTo>
                        <a:lnTo>
                          <a:pt x="f57" y="f58"/>
                        </a:lnTo>
                        <a:lnTo>
                          <a:pt x="f59" y="f60"/>
                        </a:lnTo>
                        <a:lnTo>
                          <a:pt x="f61" y="f62"/>
                        </a:lnTo>
                        <a:lnTo>
                          <a:pt x="f63" y="f64"/>
                        </a:lnTo>
                        <a:lnTo>
                          <a:pt x="f65" y="f66"/>
                        </a:lnTo>
                        <a:lnTo>
                          <a:pt x="f67" y="f41"/>
                        </a:lnTo>
                        <a:lnTo>
                          <a:pt x="f68" y="f69"/>
                        </a:lnTo>
                        <a:lnTo>
                          <a:pt x="f70" y="f48"/>
                        </a:lnTo>
                        <a:lnTo>
                          <a:pt x="f71" y="f72"/>
                        </a:lnTo>
                        <a:lnTo>
                          <a:pt x="f73" y="f74"/>
                        </a:lnTo>
                        <a:lnTo>
                          <a:pt x="f5" y="f75"/>
                        </a:lnTo>
                        <a:lnTo>
                          <a:pt x="f5" y="f76"/>
                        </a:lnTo>
                        <a:lnTo>
                          <a:pt x="f77" y="f78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</p:grpSp>
            <p:grpSp>
              <p:nvGrpSpPr>
                <p:cNvPr id="36" name="群組 34"/>
                <p:cNvGrpSpPr/>
                <p:nvPr/>
              </p:nvGrpSpPr>
              <p:grpSpPr>
                <a:xfrm>
                  <a:off x="483350" y="2886340"/>
                  <a:ext cx="929900" cy="969189"/>
                  <a:chOff x="483350" y="2886340"/>
                  <a:chExt cx="929900" cy="969189"/>
                </a:xfrm>
              </p:grpSpPr>
              <p:sp>
                <p:nvSpPr>
                  <p:cNvPr id="37" name="Rectangle 62"/>
                  <p:cNvSpPr/>
                  <p:nvPr/>
                </p:nvSpPr>
                <p:spPr>
                  <a:xfrm rot="5400013">
                    <a:off x="865012" y="3186931"/>
                    <a:ext cx="622102" cy="431779"/>
                  </a:xfrm>
                  <a:prstGeom prst="rect">
                    <a:avLst/>
                  </a:prstGeom>
                  <a:solidFill>
                    <a:srgbClr val="595959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8" name="Rectangle 63"/>
                  <p:cNvSpPr/>
                  <p:nvPr/>
                </p:nvSpPr>
                <p:spPr>
                  <a:xfrm rot="5400013">
                    <a:off x="1018298" y="3033646"/>
                    <a:ext cx="315532" cy="431779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9" name="Freeform 150"/>
                  <p:cNvSpPr/>
                  <p:nvPr/>
                </p:nvSpPr>
                <p:spPr>
                  <a:xfrm rot="5400013">
                    <a:off x="980977" y="3290121"/>
                    <a:ext cx="640034" cy="224512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428"/>
                      <a:gd name="f7" fmla="val 664"/>
                      <a:gd name="f8" fmla="val 1393"/>
                      <a:gd name="f9" fmla="val 1402"/>
                      <a:gd name="f10" fmla="val 4"/>
                      <a:gd name="f11" fmla="val 1411"/>
                      <a:gd name="f12" fmla="val 12"/>
                      <a:gd name="f13" fmla="val 1419"/>
                      <a:gd name="f14" fmla="val 26"/>
                      <a:gd name="f15" fmla="val 1424"/>
                      <a:gd name="f16" fmla="val 46"/>
                      <a:gd name="f17" fmla="val 525"/>
                      <a:gd name="f18" fmla="val 546"/>
                      <a:gd name="f19" fmla="val 1426"/>
                      <a:gd name="f20" fmla="val 568"/>
                      <a:gd name="f21" fmla="val 1418"/>
                      <a:gd name="f22" fmla="val 591"/>
                      <a:gd name="f23" fmla="val 1406"/>
                      <a:gd name="f24" fmla="val 612"/>
                      <a:gd name="f25" fmla="val 1390"/>
                      <a:gd name="f26" fmla="val 630"/>
                      <a:gd name="f27" fmla="val 1371"/>
                      <a:gd name="f28" fmla="val 646"/>
                      <a:gd name="f29" fmla="val 1350"/>
                      <a:gd name="f30" fmla="val 657"/>
                      <a:gd name="f31" fmla="val 1329"/>
                      <a:gd name="f32" fmla="val 1305"/>
                      <a:gd name="f33" fmla="val 1284"/>
                      <a:gd name="f34" fmla="val 1267"/>
                      <a:gd name="f35" fmla="val 1253"/>
                      <a:gd name="f36" fmla="val 1240"/>
                      <a:gd name="f37" fmla="val 1228"/>
                      <a:gd name="f38" fmla="val 593"/>
                      <a:gd name="f39" fmla="val 1217"/>
                      <a:gd name="f40" fmla="val 574"/>
                      <a:gd name="f41" fmla="val 1208"/>
                      <a:gd name="f42" fmla="val 557"/>
                      <a:gd name="f43" fmla="val 1196"/>
                      <a:gd name="f44" fmla="val 537"/>
                      <a:gd name="f45" fmla="val 1183"/>
                      <a:gd name="f46" fmla="val 1170"/>
                      <a:gd name="f47" fmla="val 520"/>
                      <a:gd name="f48" fmla="val 1156"/>
                      <a:gd name="f49" fmla="val 519"/>
                      <a:gd name="f50" fmla="val 1141"/>
                      <a:gd name="f51" fmla="val 523"/>
                      <a:gd name="f52" fmla="val 1127"/>
                      <a:gd name="f53" fmla="val 528"/>
                      <a:gd name="f54" fmla="val 1113"/>
                      <a:gd name="f55" fmla="val 533"/>
                      <a:gd name="f56" fmla="val 1097"/>
                      <a:gd name="f57" fmla="val 540"/>
                      <a:gd name="f58" fmla="val 1083"/>
                      <a:gd name="f59" fmla="val 544"/>
                      <a:gd name="f60" fmla="val 1067"/>
                      <a:gd name="f61" fmla="val 545"/>
                      <a:gd name="f62" fmla="val 1052"/>
                      <a:gd name="f63" fmla="val 541"/>
                      <a:gd name="f64" fmla="val 1038"/>
                      <a:gd name="f65" fmla="val 1022"/>
                      <a:gd name="f66" fmla="val 1007"/>
                      <a:gd name="f67" fmla="val 507"/>
                      <a:gd name="f68" fmla="val 990"/>
                      <a:gd name="f69" fmla="val 495"/>
                      <a:gd name="f70" fmla="val 970"/>
                      <a:gd name="f71" fmla="val 489"/>
                      <a:gd name="f72" fmla="val 954"/>
                      <a:gd name="f73" fmla="val 941"/>
                      <a:gd name="f74" fmla="val 493"/>
                      <a:gd name="f75" fmla="val 929"/>
                      <a:gd name="f76" fmla="val 498"/>
                      <a:gd name="f77" fmla="val 919"/>
                      <a:gd name="f78" fmla="val 908"/>
                      <a:gd name="f79" fmla="val 516"/>
                      <a:gd name="f80" fmla="val 897"/>
                      <a:gd name="f81" fmla="val 885"/>
                      <a:gd name="f82" fmla="val 863"/>
                      <a:gd name="f83" fmla="val 842"/>
                      <a:gd name="f84" fmla="val 822"/>
                      <a:gd name="f85" fmla="val 534"/>
                      <a:gd name="f86" fmla="val 802"/>
                      <a:gd name="f87" fmla="val 784"/>
                      <a:gd name="f88" fmla="val 512"/>
                      <a:gd name="f89" fmla="val 767"/>
                      <a:gd name="f90" fmla="val 499"/>
                      <a:gd name="f91" fmla="val 750"/>
                      <a:gd name="f92" fmla="val 485"/>
                      <a:gd name="f93" fmla="val 734"/>
                      <a:gd name="f94" fmla="val 472"/>
                      <a:gd name="f95" fmla="val 718"/>
                      <a:gd name="f96" fmla="val 461"/>
                      <a:gd name="f97" fmla="val 704"/>
                      <a:gd name="f98" fmla="val 456"/>
                      <a:gd name="f99" fmla="val 690"/>
                      <a:gd name="f100" fmla="val 455"/>
                      <a:gd name="f101" fmla="val 678"/>
                      <a:gd name="f102" fmla="val 460"/>
                      <a:gd name="f103" fmla="val 478"/>
                      <a:gd name="f104" fmla="val 636"/>
                      <a:gd name="f105" fmla="val 500"/>
                      <a:gd name="f106" fmla="val 615"/>
                      <a:gd name="f107" fmla="val 594"/>
                      <a:gd name="f108" fmla="val 550"/>
                      <a:gd name="f109" fmla="val 572"/>
                      <a:gd name="f110" fmla="val 575"/>
                      <a:gd name="f111" fmla="val 597"/>
                      <a:gd name="f112" fmla="val 527"/>
                      <a:gd name="f113" fmla="val 616"/>
                      <a:gd name="f114" fmla="val 504"/>
                      <a:gd name="f115" fmla="val 629"/>
                      <a:gd name="f116" fmla="val 479"/>
                      <a:gd name="f117" fmla="val 635"/>
                      <a:gd name="f118" fmla="val 434"/>
                      <a:gd name="f119" fmla="val 631"/>
                      <a:gd name="f120" fmla="val 416"/>
                      <a:gd name="f121" fmla="val 622"/>
                      <a:gd name="f122" fmla="val 398"/>
                      <a:gd name="f123" fmla="val 610"/>
                      <a:gd name="f124" fmla="val 382"/>
                      <a:gd name="f125" fmla="val 596"/>
                      <a:gd name="f126" fmla="val 366"/>
                      <a:gd name="f127" fmla="val 580"/>
                      <a:gd name="f128" fmla="val 351"/>
                      <a:gd name="f129" fmla="val 565"/>
                      <a:gd name="f130" fmla="val 336"/>
                      <a:gd name="f131" fmla="val 322"/>
                      <a:gd name="f132" fmla="val 307"/>
                      <a:gd name="f133" fmla="val 292"/>
                      <a:gd name="f134" fmla="val 275"/>
                      <a:gd name="f135" fmla="val 258"/>
                      <a:gd name="f136" fmla="val 237"/>
                      <a:gd name="f137" fmla="val 529"/>
                      <a:gd name="f138" fmla="val 218"/>
                      <a:gd name="f139" fmla="val 530"/>
                      <a:gd name="f140" fmla="val 201"/>
                      <a:gd name="f141" fmla="val 184"/>
                      <a:gd name="f142" fmla="val 166"/>
                      <a:gd name="f143" fmla="val 148"/>
                      <a:gd name="f144" fmla="val 125"/>
                      <a:gd name="f145" fmla="val 111"/>
                      <a:gd name="f146" fmla="val 536"/>
                      <a:gd name="f147" fmla="val 100"/>
                      <a:gd name="f148" fmla="val 93"/>
                      <a:gd name="f149" fmla="val 551"/>
                      <a:gd name="f150" fmla="val 85"/>
                      <a:gd name="f151" fmla="val 559"/>
                      <a:gd name="f152" fmla="val 76"/>
                      <a:gd name="f153" fmla="val 567"/>
                      <a:gd name="f154" fmla="val 66"/>
                      <a:gd name="f155" fmla="val 53"/>
                      <a:gd name="f156" fmla="val 578"/>
                      <a:gd name="f157" fmla="val 36"/>
                      <a:gd name="f158" fmla="val 579"/>
                      <a:gd name="f159" fmla="val 27"/>
                      <a:gd name="f160" fmla="val 576"/>
                      <a:gd name="f161" fmla="val 21"/>
                      <a:gd name="f162" fmla="val 14"/>
                      <a:gd name="f163" fmla="val 558"/>
                      <a:gd name="f164" fmla="val 9"/>
                      <a:gd name="f165" fmla="val 5"/>
                      <a:gd name="f166" fmla="val 2"/>
                      <a:gd name="f167" fmla="val 11"/>
                      <a:gd name="f168" fmla="val 37"/>
                      <a:gd name="f169" fmla="val 24"/>
                      <a:gd name="f170" fmla="val 29"/>
                      <a:gd name="f171" fmla="val 40"/>
                      <a:gd name="f172" fmla="val 23"/>
                      <a:gd name="f173" fmla="val 60"/>
                      <a:gd name="f174" fmla="val 19"/>
                      <a:gd name="f175" fmla="val 82"/>
                      <a:gd name="f176" fmla="val 16"/>
                      <a:gd name="f177" fmla="val 108"/>
                      <a:gd name="f178" fmla="val 13"/>
                      <a:gd name="f179" fmla="val 136"/>
                      <a:gd name="f180" fmla="val 163"/>
                      <a:gd name="f181" fmla="val 191"/>
                      <a:gd name="f182" fmla="val 217"/>
                      <a:gd name="f183" fmla="val 242"/>
                      <a:gd name="f184" fmla="val 263"/>
                      <a:gd name="f185" fmla="val 279"/>
                      <a:gd name="f186" fmla="val 15"/>
                      <a:gd name="f187" fmla="val 17"/>
                      <a:gd name="f188" fmla="val 760"/>
                      <a:gd name="f189" fmla="val 20"/>
                      <a:gd name="f190" fmla="val 999"/>
                      <a:gd name="f191" fmla="val 1024"/>
                      <a:gd name="f192" fmla="val 1084"/>
                      <a:gd name="f193" fmla="val 1115"/>
                      <a:gd name="f194" fmla="val 1147"/>
                      <a:gd name="f195" fmla="val 1178"/>
                      <a:gd name="f196" fmla="val 1207"/>
                      <a:gd name="f197" fmla="val 1233"/>
                      <a:gd name="f198" fmla="val 1255"/>
                      <a:gd name="f199" fmla="val 1261"/>
                      <a:gd name="f200" fmla="val 1268"/>
                      <a:gd name="f201" fmla="val 1278"/>
                      <a:gd name="f202" fmla="val 1288"/>
                      <a:gd name="f203" fmla="val 28"/>
                      <a:gd name="f204" fmla="val 1299"/>
                      <a:gd name="f205" fmla="val 30"/>
                      <a:gd name="f206" fmla="val 1309"/>
                      <a:gd name="f207" fmla="val 1321"/>
                      <a:gd name="f208" fmla="val 1334"/>
                      <a:gd name="f209" fmla="val 1346"/>
                      <a:gd name="f210" fmla="val 1359"/>
                      <a:gd name="f211" fmla="val 8"/>
                      <a:gd name="f212" fmla="val 1382"/>
                      <a:gd name="f213" fmla="+- 0 0 -90"/>
                      <a:gd name="f214" fmla="*/ f3 1 1428"/>
                      <a:gd name="f215" fmla="*/ f4 1 664"/>
                      <a:gd name="f216" fmla="val f5"/>
                      <a:gd name="f217" fmla="val f6"/>
                      <a:gd name="f218" fmla="val f7"/>
                      <a:gd name="f219" fmla="*/ f213 f0 1"/>
                      <a:gd name="f220" fmla="+- f218 0 f216"/>
                      <a:gd name="f221" fmla="+- f217 0 f216"/>
                      <a:gd name="f222" fmla="*/ f219 1 f2"/>
                      <a:gd name="f223" fmla="*/ f221 1 1428"/>
                      <a:gd name="f224" fmla="*/ f220 1 664"/>
                      <a:gd name="f225" fmla="*/ 1411 f221 1"/>
                      <a:gd name="f226" fmla="*/ 12 f220 1"/>
                      <a:gd name="f227" fmla="*/ 1424 f221 1"/>
                      <a:gd name="f228" fmla="*/ 525 f220 1"/>
                      <a:gd name="f229" fmla="*/ 1418 f221 1"/>
                      <a:gd name="f230" fmla="*/ 591 f220 1"/>
                      <a:gd name="f231" fmla="*/ 1371 f221 1"/>
                      <a:gd name="f232" fmla="*/ 646 f220 1"/>
                      <a:gd name="f233" fmla="*/ 1305 f221 1"/>
                      <a:gd name="f234" fmla="*/ 664 f220 1"/>
                      <a:gd name="f235" fmla="*/ 1253 f221 1"/>
                      <a:gd name="f236" fmla="*/ 630 f220 1"/>
                      <a:gd name="f237" fmla="*/ 1217 f221 1"/>
                      <a:gd name="f238" fmla="*/ 574 f220 1"/>
                      <a:gd name="f239" fmla="*/ 1183 f221 1"/>
                      <a:gd name="f240" fmla="*/ 1141 f221 1"/>
                      <a:gd name="f241" fmla="*/ 523 f220 1"/>
                      <a:gd name="f242" fmla="*/ 1097 f221 1"/>
                      <a:gd name="f243" fmla="*/ 540 f220 1"/>
                      <a:gd name="f244" fmla="*/ 1052 f221 1"/>
                      <a:gd name="f245" fmla="*/ 541 f220 1"/>
                      <a:gd name="f246" fmla="*/ 1007 f221 1"/>
                      <a:gd name="f247" fmla="*/ 507 f220 1"/>
                      <a:gd name="f248" fmla="*/ 954 f221 1"/>
                      <a:gd name="f249" fmla="*/ 489 f220 1"/>
                      <a:gd name="f250" fmla="*/ 919 f221 1"/>
                      <a:gd name="f251" fmla="*/ 885 f221 1"/>
                      <a:gd name="f252" fmla="*/ 533 f220 1"/>
                      <a:gd name="f253" fmla="*/ 822 f221 1"/>
                      <a:gd name="f254" fmla="*/ 534 f220 1"/>
                      <a:gd name="f255" fmla="*/ 767 f221 1"/>
                      <a:gd name="f256" fmla="*/ 499 f220 1"/>
                      <a:gd name="f257" fmla="*/ 718 f221 1"/>
                      <a:gd name="f258" fmla="*/ 461 f220 1"/>
                      <a:gd name="f259" fmla="*/ 678 f221 1"/>
                      <a:gd name="f260" fmla="*/ 460 f220 1"/>
                      <a:gd name="f261" fmla="*/ 615 f221 1"/>
                      <a:gd name="f262" fmla="*/ 550 f221 1"/>
                      <a:gd name="f263" fmla="*/ 597 f220 1"/>
                      <a:gd name="f264" fmla="*/ 479 f221 1"/>
                      <a:gd name="f265" fmla="*/ 635 f220 1"/>
                      <a:gd name="f266" fmla="*/ 416 f221 1"/>
                      <a:gd name="f267" fmla="*/ 622 f220 1"/>
                      <a:gd name="f268" fmla="*/ 366 f221 1"/>
                      <a:gd name="f269" fmla="*/ 580 f220 1"/>
                      <a:gd name="f270" fmla="*/ 322 f221 1"/>
                      <a:gd name="f271" fmla="*/ 537 f220 1"/>
                      <a:gd name="f272" fmla="*/ 275 f221 1"/>
                      <a:gd name="f273" fmla="*/ 519 f220 1"/>
                      <a:gd name="f274" fmla="*/ 218 f221 1"/>
                      <a:gd name="f275" fmla="*/ 530 f220 1"/>
                      <a:gd name="f276" fmla="*/ 166 f221 1"/>
                      <a:gd name="f277" fmla="*/ 111 f221 1"/>
                      <a:gd name="f278" fmla="*/ 536 f220 1"/>
                      <a:gd name="f279" fmla="*/ 85 f221 1"/>
                      <a:gd name="f280" fmla="*/ 559 f220 1"/>
                      <a:gd name="f281" fmla="*/ 53 f221 1"/>
                      <a:gd name="f282" fmla="*/ 578 f220 1"/>
                      <a:gd name="f283" fmla="*/ 21 f221 1"/>
                      <a:gd name="f284" fmla="*/ 568 f220 1"/>
                      <a:gd name="f285" fmla="*/ 5 f221 1"/>
                      <a:gd name="f286" fmla="*/ 0 f221 1"/>
                      <a:gd name="f287" fmla="*/ 46 f220 1"/>
                      <a:gd name="f288" fmla="*/ 24 f221 1"/>
                      <a:gd name="f289" fmla="*/ 29 f220 1"/>
                      <a:gd name="f290" fmla="*/ 82 f221 1"/>
                      <a:gd name="f291" fmla="*/ 16 f220 1"/>
                      <a:gd name="f292" fmla="*/ 163 f221 1"/>
                      <a:gd name="f293" fmla="*/ 242 f221 1"/>
                      <a:gd name="f294" fmla="*/ 13 f220 1"/>
                      <a:gd name="f295" fmla="*/ 292 f221 1"/>
                      <a:gd name="f296" fmla="*/ 15 f220 1"/>
                      <a:gd name="f297" fmla="*/ 999 f221 1"/>
                      <a:gd name="f298" fmla="*/ 23 f220 1"/>
                      <a:gd name="f299" fmla="*/ 1084 f221 1"/>
                      <a:gd name="f300" fmla="*/ 1178 f221 1"/>
                      <a:gd name="f301" fmla="*/ 9 f220 1"/>
                      <a:gd name="f302" fmla="*/ 1255 f221 1"/>
                      <a:gd name="f303" fmla="*/ 17 f220 1"/>
                      <a:gd name="f304" fmla="*/ 1278 f221 1"/>
                      <a:gd name="f305" fmla="*/ 1309 f221 1"/>
                      <a:gd name="f306" fmla="*/ 30 f220 1"/>
                      <a:gd name="f307" fmla="*/ 1346 f221 1"/>
                      <a:gd name="f308" fmla="*/ 1382 f221 1"/>
                      <a:gd name="f309" fmla="*/ 0 f220 1"/>
                      <a:gd name="f310" fmla="+- f222 0 f1"/>
                      <a:gd name="f311" fmla="*/ f225 1 1428"/>
                      <a:gd name="f312" fmla="*/ f226 1 664"/>
                      <a:gd name="f313" fmla="*/ f227 1 1428"/>
                      <a:gd name="f314" fmla="*/ f228 1 664"/>
                      <a:gd name="f315" fmla="*/ f229 1 1428"/>
                      <a:gd name="f316" fmla="*/ f230 1 664"/>
                      <a:gd name="f317" fmla="*/ f231 1 1428"/>
                      <a:gd name="f318" fmla="*/ f232 1 664"/>
                      <a:gd name="f319" fmla="*/ f233 1 1428"/>
                      <a:gd name="f320" fmla="*/ f234 1 664"/>
                      <a:gd name="f321" fmla="*/ f235 1 1428"/>
                      <a:gd name="f322" fmla="*/ f236 1 664"/>
                      <a:gd name="f323" fmla="*/ f237 1 1428"/>
                      <a:gd name="f324" fmla="*/ f238 1 664"/>
                      <a:gd name="f325" fmla="*/ f239 1 1428"/>
                      <a:gd name="f326" fmla="*/ f240 1 1428"/>
                      <a:gd name="f327" fmla="*/ f241 1 664"/>
                      <a:gd name="f328" fmla="*/ f242 1 1428"/>
                      <a:gd name="f329" fmla="*/ f243 1 664"/>
                      <a:gd name="f330" fmla="*/ f244 1 1428"/>
                      <a:gd name="f331" fmla="*/ f245 1 664"/>
                      <a:gd name="f332" fmla="*/ f246 1 1428"/>
                      <a:gd name="f333" fmla="*/ f247 1 664"/>
                      <a:gd name="f334" fmla="*/ f248 1 1428"/>
                      <a:gd name="f335" fmla="*/ f249 1 664"/>
                      <a:gd name="f336" fmla="*/ f250 1 1428"/>
                      <a:gd name="f337" fmla="*/ f251 1 1428"/>
                      <a:gd name="f338" fmla="*/ f252 1 664"/>
                      <a:gd name="f339" fmla="*/ f253 1 1428"/>
                      <a:gd name="f340" fmla="*/ f254 1 664"/>
                      <a:gd name="f341" fmla="*/ f255 1 1428"/>
                      <a:gd name="f342" fmla="*/ f256 1 664"/>
                      <a:gd name="f343" fmla="*/ f257 1 1428"/>
                      <a:gd name="f344" fmla="*/ f258 1 664"/>
                      <a:gd name="f345" fmla="*/ f259 1 1428"/>
                      <a:gd name="f346" fmla="*/ f260 1 664"/>
                      <a:gd name="f347" fmla="*/ f261 1 1428"/>
                      <a:gd name="f348" fmla="*/ f262 1 1428"/>
                      <a:gd name="f349" fmla="*/ f263 1 664"/>
                      <a:gd name="f350" fmla="*/ f264 1 1428"/>
                      <a:gd name="f351" fmla="*/ f265 1 664"/>
                      <a:gd name="f352" fmla="*/ f266 1 1428"/>
                      <a:gd name="f353" fmla="*/ f267 1 664"/>
                      <a:gd name="f354" fmla="*/ f268 1 1428"/>
                      <a:gd name="f355" fmla="*/ f269 1 664"/>
                      <a:gd name="f356" fmla="*/ f270 1 1428"/>
                      <a:gd name="f357" fmla="*/ f271 1 664"/>
                      <a:gd name="f358" fmla="*/ f272 1 1428"/>
                      <a:gd name="f359" fmla="*/ f273 1 664"/>
                      <a:gd name="f360" fmla="*/ f274 1 1428"/>
                      <a:gd name="f361" fmla="*/ f275 1 664"/>
                      <a:gd name="f362" fmla="*/ f276 1 1428"/>
                      <a:gd name="f363" fmla="*/ f277 1 1428"/>
                      <a:gd name="f364" fmla="*/ f278 1 664"/>
                      <a:gd name="f365" fmla="*/ f279 1 1428"/>
                      <a:gd name="f366" fmla="*/ f280 1 664"/>
                      <a:gd name="f367" fmla="*/ f281 1 1428"/>
                      <a:gd name="f368" fmla="*/ f282 1 664"/>
                      <a:gd name="f369" fmla="*/ f283 1 1428"/>
                      <a:gd name="f370" fmla="*/ f284 1 664"/>
                      <a:gd name="f371" fmla="*/ f285 1 1428"/>
                      <a:gd name="f372" fmla="*/ f286 1 1428"/>
                      <a:gd name="f373" fmla="*/ f287 1 664"/>
                      <a:gd name="f374" fmla="*/ f288 1 1428"/>
                      <a:gd name="f375" fmla="*/ f289 1 664"/>
                      <a:gd name="f376" fmla="*/ f290 1 1428"/>
                      <a:gd name="f377" fmla="*/ f291 1 664"/>
                      <a:gd name="f378" fmla="*/ f292 1 1428"/>
                      <a:gd name="f379" fmla="*/ f293 1 1428"/>
                      <a:gd name="f380" fmla="*/ f294 1 664"/>
                      <a:gd name="f381" fmla="*/ f295 1 1428"/>
                      <a:gd name="f382" fmla="*/ f296 1 664"/>
                      <a:gd name="f383" fmla="*/ f297 1 1428"/>
                      <a:gd name="f384" fmla="*/ f298 1 664"/>
                      <a:gd name="f385" fmla="*/ f299 1 1428"/>
                      <a:gd name="f386" fmla="*/ f300 1 1428"/>
                      <a:gd name="f387" fmla="*/ f301 1 664"/>
                      <a:gd name="f388" fmla="*/ f302 1 1428"/>
                      <a:gd name="f389" fmla="*/ f303 1 664"/>
                      <a:gd name="f390" fmla="*/ f304 1 1428"/>
                      <a:gd name="f391" fmla="*/ f305 1 1428"/>
                      <a:gd name="f392" fmla="*/ f306 1 664"/>
                      <a:gd name="f393" fmla="*/ f307 1 1428"/>
                      <a:gd name="f394" fmla="*/ f308 1 1428"/>
                      <a:gd name="f395" fmla="*/ f309 1 664"/>
                      <a:gd name="f396" fmla="*/ 0 1 f223"/>
                      <a:gd name="f397" fmla="*/ f217 1 f223"/>
                      <a:gd name="f398" fmla="*/ 0 1 f224"/>
                      <a:gd name="f399" fmla="*/ f218 1 f224"/>
                      <a:gd name="f400" fmla="*/ f311 1 f223"/>
                      <a:gd name="f401" fmla="*/ f312 1 f224"/>
                      <a:gd name="f402" fmla="*/ f313 1 f223"/>
                      <a:gd name="f403" fmla="*/ f314 1 f224"/>
                      <a:gd name="f404" fmla="*/ f315 1 f223"/>
                      <a:gd name="f405" fmla="*/ f316 1 f224"/>
                      <a:gd name="f406" fmla="*/ f317 1 f223"/>
                      <a:gd name="f407" fmla="*/ f318 1 f224"/>
                      <a:gd name="f408" fmla="*/ f319 1 f223"/>
                      <a:gd name="f409" fmla="*/ f320 1 f224"/>
                      <a:gd name="f410" fmla="*/ f321 1 f223"/>
                      <a:gd name="f411" fmla="*/ f322 1 f224"/>
                      <a:gd name="f412" fmla="*/ f323 1 f223"/>
                      <a:gd name="f413" fmla="*/ f324 1 f224"/>
                      <a:gd name="f414" fmla="*/ f325 1 f223"/>
                      <a:gd name="f415" fmla="*/ f326 1 f223"/>
                      <a:gd name="f416" fmla="*/ f327 1 f224"/>
                      <a:gd name="f417" fmla="*/ f328 1 f223"/>
                      <a:gd name="f418" fmla="*/ f329 1 f224"/>
                      <a:gd name="f419" fmla="*/ f330 1 f223"/>
                      <a:gd name="f420" fmla="*/ f331 1 f224"/>
                      <a:gd name="f421" fmla="*/ f332 1 f223"/>
                      <a:gd name="f422" fmla="*/ f333 1 f224"/>
                      <a:gd name="f423" fmla="*/ f334 1 f223"/>
                      <a:gd name="f424" fmla="*/ f335 1 f224"/>
                      <a:gd name="f425" fmla="*/ f336 1 f223"/>
                      <a:gd name="f426" fmla="*/ f337 1 f223"/>
                      <a:gd name="f427" fmla="*/ f338 1 f224"/>
                      <a:gd name="f428" fmla="*/ f339 1 f223"/>
                      <a:gd name="f429" fmla="*/ f340 1 f224"/>
                      <a:gd name="f430" fmla="*/ f341 1 f223"/>
                      <a:gd name="f431" fmla="*/ f342 1 f224"/>
                      <a:gd name="f432" fmla="*/ f343 1 f223"/>
                      <a:gd name="f433" fmla="*/ f344 1 f224"/>
                      <a:gd name="f434" fmla="*/ f345 1 f223"/>
                      <a:gd name="f435" fmla="*/ f346 1 f224"/>
                      <a:gd name="f436" fmla="*/ f347 1 f223"/>
                      <a:gd name="f437" fmla="*/ f348 1 f223"/>
                      <a:gd name="f438" fmla="*/ f349 1 f224"/>
                      <a:gd name="f439" fmla="*/ f350 1 f223"/>
                      <a:gd name="f440" fmla="*/ f351 1 f224"/>
                      <a:gd name="f441" fmla="*/ f352 1 f223"/>
                      <a:gd name="f442" fmla="*/ f353 1 f224"/>
                      <a:gd name="f443" fmla="*/ f354 1 f223"/>
                      <a:gd name="f444" fmla="*/ f355 1 f224"/>
                      <a:gd name="f445" fmla="*/ f356 1 f223"/>
                      <a:gd name="f446" fmla="*/ f357 1 f224"/>
                      <a:gd name="f447" fmla="*/ f358 1 f223"/>
                      <a:gd name="f448" fmla="*/ f359 1 f224"/>
                      <a:gd name="f449" fmla="*/ f360 1 f223"/>
                      <a:gd name="f450" fmla="*/ f361 1 f224"/>
                      <a:gd name="f451" fmla="*/ f362 1 f223"/>
                      <a:gd name="f452" fmla="*/ f363 1 f223"/>
                      <a:gd name="f453" fmla="*/ f364 1 f224"/>
                      <a:gd name="f454" fmla="*/ f365 1 f223"/>
                      <a:gd name="f455" fmla="*/ f366 1 f224"/>
                      <a:gd name="f456" fmla="*/ f367 1 f223"/>
                      <a:gd name="f457" fmla="*/ f368 1 f224"/>
                      <a:gd name="f458" fmla="*/ f369 1 f223"/>
                      <a:gd name="f459" fmla="*/ f370 1 f224"/>
                      <a:gd name="f460" fmla="*/ f371 1 f223"/>
                      <a:gd name="f461" fmla="*/ f372 1 f223"/>
                      <a:gd name="f462" fmla="*/ f373 1 f224"/>
                      <a:gd name="f463" fmla="*/ f374 1 f223"/>
                      <a:gd name="f464" fmla="*/ f375 1 f224"/>
                      <a:gd name="f465" fmla="*/ f376 1 f223"/>
                      <a:gd name="f466" fmla="*/ f377 1 f224"/>
                      <a:gd name="f467" fmla="*/ f378 1 f223"/>
                      <a:gd name="f468" fmla="*/ f379 1 f223"/>
                      <a:gd name="f469" fmla="*/ f380 1 f224"/>
                      <a:gd name="f470" fmla="*/ f381 1 f223"/>
                      <a:gd name="f471" fmla="*/ f382 1 f224"/>
                      <a:gd name="f472" fmla="*/ f383 1 f223"/>
                      <a:gd name="f473" fmla="*/ f384 1 f224"/>
                      <a:gd name="f474" fmla="*/ f385 1 f223"/>
                      <a:gd name="f475" fmla="*/ f386 1 f223"/>
                      <a:gd name="f476" fmla="*/ f387 1 f224"/>
                      <a:gd name="f477" fmla="*/ f388 1 f223"/>
                      <a:gd name="f478" fmla="*/ f389 1 f224"/>
                      <a:gd name="f479" fmla="*/ f390 1 f223"/>
                      <a:gd name="f480" fmla="*/ f391 1 f223"/>
                      <a:gd name="f481" fmla="*/ f392 1 f224"/>
                      <a:gd name="f482" fmla="*/ f393 1 f223"/>
                      <a:gd name="f483" fmla="*/ f394 1 f223"/>
                      <a:gd name="f484" fmla="*/ f395 1 f224"/>
                      <a:gd name="f485" fmla="*/ f396 f214 1"/>
                      <a:gd name="f486" fmla="*/ f397 f214 1"/>
                      <a:gd name="f487" fmla="*/ f399 f215 1"/>
                      <a:gd name="f488" fmla="*/ f398 f215 1"/>
                      <a:gd name="f489" fmla="*/ f400 f214 1"/>
                      <a:gd name="f490" fmla="*/ f401 f215 1"/>
                      <a:gd name="f491" fmla="*/ f402 f214 1"/>
                      <a:gd name="f492" fmla="*/ f403 f215 1"/>
                      <a:gd name="f493" fmla="*/ f404 f214 1"/>
                      <a:gd name="f494" fmla="*/ f405 f215 1"/>
                      <a:gd name="f495" fmla="*/ f406 f214 1"/>
                      <a:gd name="f496" fmla="*/ f407 f215 1"/>
                      <a:gd name="f497" fmla="*/ f408 f214 1"/>
                      <a:gd name="f498" fmla="*/ f409 f215 1"/>
                      <a:gd name="f499" fmla="*/ f410 f214 1"/>
                      <a:gd name="f500" fmla="*/ f411 f215 1"/>
                      <a:gd name="f501" fmla="*/ f412 f214 1"/>
                      <a:gd name="f502" fmla="*/ f413 f215 1"/>
                      <a:gd name="f503" fmla="*/ f414 f214 1"/>
                      <a:gd name="f504" fmla="*/ f415 f214 1"/>
                      <a:gd name="f505" fmla="*/ f416 f215 1"/>
                      <a:gd name="f506" fmla="*/ f417 f214 1"/>
                      <a:gd name="f507" fmla="*/ f418 f215 1"/>
                      <a:gd name="f508" fmla="*/ f419 f214 1"/>
                      <a:gd name="f509" fmla="*/ f420 f215 1"/>
                      <a:gd name="f510" fmla="*/ f421 f214 1"/>
                      <a:gd name="f511" fmla="*/ f422 f215 1"/>
                      <a:gd name="f512" fmla="*/ f423 f214 1"/>
                      <a:gd name="f513" fmla="*/ f424 f215 1"/>
                      <a:gd name="f514" fmla="*/ f425 f214 1"/>
                      <a:gd name="f515" fmla="*/ f426 f214 1"/>
                      <a:gd name="f516" fmla="*/ f427 f215 1"/>
                      <a:gd name="f517" fmla="*/ f428 f214 1"/>
                      <a:gd name="f518" fmla="*/ f429 f215 1"/>
                      <a:gd name="f519" fmla="*/ f430 f214 1"/>
                      <a:gd name="f520" fmla="*/ f431 f215 1"/>
                      <a:gd name="f521" fmla="*/ f432 f214 1"/>
                      <a:gd name="f522" fmla="*/ f433 f215 1"/>
                      <a:gd name="f523" fmla="*/ f434 f214 1"/>
                      <a:gd name="f524" fmla="*/ f435 f215 1"/>
                      <a:gd name="f525" fmla="*/ f436 f214 1"/>
                      <a:gd name="f526" fmla="*/ f437 f214 1"/>
                      <a:gd name="f527" fmla="*/ f438 f215 1"/>
                      <a:gd name="f528" fmla="*/ f439 f214 1"/>
                      <a:gd name="f529" fmla="*/ f440 f215 1"/>
                      <a:gd name="f530" fmla="*/ f441 f214 1"/>
                      <a:gd name="f531" fmla="*/ f442 f215 1"/>
                      <a:gd name="f532" fmla="*/ f443 f214 1"/>
                      <a:gd name="f533" fmla="*/ f444 f215 1"/>
                      <a:gd name="f534" fmla="*/ f445 f214 1"/>
                      <a:gd name="f535" fmla="*/ f446 f215 1"/>
                      <a:gd name="f536" fmla="*/ f447 f214 1"/>
                      <a:gd name="f537" fmla="*/ f448 f215 1"/>
                      <a:gd name="f538" fmla="*/ f449 f214 1"/>
                      <a:gd name="f539" fmla="*/ f450 f215 1"/>
                      <a:gd name="f540" fmla="*/ f451 f214 1"/>
                      <a:gd name="f541" fmla="*/ f452 f214 1"/>
                      <a:gd name="f542" fmla="*/ f453 f215 1"/>
                      <a:gd name="f543" fmla="*/ f454 f214 1"/>
                      <a:gd name="f544" fmla="*/ f455 f215 1"/>
                      <a:gd name="f545" fmla="*/ f456 f214 1"/>
                      <a:gd name="f546" fmla="*/ f457 f215 1"/>
                      <a:gd name="f547" fmla="*/ f458 f214 1"/>
                      <a:gd name="f548" fmla="*/ f459 f215 1"/>
                      <a:gd name="f549" fmla="*/ f460 f214 1"/>
                      <a:gd name="f550" fmla="*/ f461 f214 1"/>
                      <a:gd name="f551" fmla="*/ f462 f215 1"/>
                      <a:gd name="f552" fmla="*/ f463 f214 1"/>
                      <a:gd name="f553" fmla="*/ f464 f215 1"/>
                      <a:gd name="f554" fmla="*/ f465 f214 1"/>
                      <a:gd name="f555" fmla="*/ f466 f215 1"/>
                      <a:gd name="f556" fmla="*/ f467 f214 1"/>
                      <a:gd name="f557" fmla="*/ f468 f214 1"/>
                      <a:gd name="f558" fmla="*/ f469 f215 1"/>
                      <a:gd name="f559" fmla="*/ f470 f214 1"/>
                      <a:gd name="f560" fmla="*/ f471 f215 1"/>
                      <a:gd name="f561" fmla="*/ f472 f214 1"/>
                      <a:gd name="f562" fmla="*/ f473 f215 1"/>
                      <a:gd name="f563" fmla="*/ f474 f214 1"/>
                      <a:gd name="f564" fmla="*/ f475 f214 1"/>
                      <a:gd name="f565" fmla="*/ f476 f215 1"/>
                      <a:gd name="f566" fmla="*/ f477 f214 1"/>
                      <a:gd name="f567" fmla="*/ f478 f215 1"/>
                      <a:gd name="f568" fmla="*/ f479 f214 1"/>
                      <a:gd name="f569" fmla="*/ f480 f214 1"/>
                      <a:gd name="f570" fmla="*/ f481 f215 1"/>
                      <a:gd name="f571" fmla="*/ f482 f214 1"/>
                      <a:gd name="f572" fmla="*/ f483 f214 1"/>
                      <a:gd name="f573" fmla="*/ f484 f215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310">
                        <a:pos x="f489" y="f490"/>
                      </a:cxn>
                      <a:cxn ang="f310">
                        <a:pos x="f491" y="f492"/>
                      </a:cxn>
                      <a:cxn ang="f310">
                        <a:pos x="f493" y="f494"/>
                      </a:cxn>
                      <a:cxn ang="f310">
                        <a:pos x="f495" y="f496"/>
                      </a:cxn>
                      <a:cxn ang="f310">
                        <a:pos x="f497" y="f498"/>
                      </a:cxn>
                      <a:cxn ang="f310">
                        <a:pos x="f499" y="f500"/>
                      </a:cxn>
                      <a:cxn ang="f310">
                        <a:pos x="f501" y="f502"/>
                      </a:cxn>
                      <a:cxn ang="f310">
                        <a:pos x="f503" y="f492"/>
                      </a:cxn>
                      <a:cxn ang="f310">
                        <a:pos x="f504" y="f505"/>
                      </a:cxn>
                      <a:cxn ang="f310">
                        <a:pos x="f506" y="f507"/>
                      </a:cxn>
                      <a:cxn ang="f310">
                        <a:pos x="f508" y="f509"/>
                      </a:cxn>
                      <a:cxn ang="f310">
                        <a:pos x="f510" y="f511"/>
                      </a:cxn>
                      <a:cxn ang="f310">
                        <a:pos x="f512" y="f513"/>
                      </a:cxn>
                      <a:cxn ang="f310">
                        <a:pos x="f514" y="f511"/>
                      </a:cxn>
                      <a:cxn ang="f310">
                        <a:pos x="f515" y="f516"/>
                      </a:cxn>
                      <a:cxn ang="f310">
                        <a:pos x="f517" y="f518"/>
                      </a:cxn>
                      <a:cxn ang="f310">
                        <a:pos x="f519" y="f520"/>
                      </a:cxn>
                      <a:cxn ang="f310">
                        <a:pos x="f521" y="f522"/>
                      </a:cxn>
                      <a:cxn ang="f310">
                        <a:pos x="f523" y="f524"/>
                      </a:cxn>
                      <a:cxn ang="f310">
                        <a:pos x="f525" y="f492"/>
                      </a:cxn>
                      <a:cxn ang="f310">
                        <a:pos x="f526" y="f527"/>
                      </a:cxn>
                      <a:cxn ang="f310">
                        <a:pos x="f528" y="f529"/>
                      </a:cxn>
                      <a:cxn ang="f310">
                        <a:pos x="f530" y="f531"/>
                      </a:cxn>
                      <a:cxn ang="f310">
                        <a:pos x="f532" y="f533"/>
                      </a:cxn>
                      <a:cxn ang="f310">
                        <a:pos x="f534" y="f535"/>
                      </a:cxn>
                      <a:cxn ang="f310">
                        <a:pos x="f536" y="f537"/>
                      </a:cxn>
                      <a:cxn ang="f310">
                        <a:pos x="f538" y="f539"/>
                      </a:cxn>
                      <a:cxn ang="f310">
                        <a:pos x="f540" y="f492"/>
                      </a:cxn>
                      <a:cxn ang="f310">
                        <a:pos x="f541" y="f542"/>
                      </a:cxn>
                      <a:cxn ang="f310">
                        <a:pos x="f543" y="f544"/>
                      </a:cxn>
                      <a:cxn ang="f310">
                        <a:pos x="f545" y="f546"/>
                      </a:cxn>
                      <a:cxn ang="f310">
                        <a:pos x="f547" y="f548"/>
                      </a:cxn>
                      <a:cxn ang="f310">
                        <a:pos x="f549" y="f542"/>
                      </a:cxn>
                      <a:cxn ang="f310">
                        <a:pos x="f550" y="f551"/>
                      </a:cxn>
                      <a:cxn ang="f310">
                        <a:pos x="f552" y="f553"/>
                      </a:cxn>
                      <a:cxn ang="f310">
                        <a:pos x="f554" y="f555"/>
                      </a:cxn>
                      <a:cxn ang="f310">
                        <a:pos x="f556" y="f490"/>
                      </a:cxn>
                      <a:cxn ang="f310">
                        <a:pos x="f557" y="f558"/>
                      </a:cxn>
                      <a:cxn ang="f310">
                        <a:pos x="f559" y="f560"/>
                      </a:cxn>
                      <a:cxn ang="f310">
                        <a:pos x="f561" y="f562"/>
                      </a:cxn>
                      <a:cxn ang="f310">
                        <a:pos x="f563" y="f555"/>
                      </a:cxn>
                      <a:cxn ang="f310">
                        <a:pos x="f564" y="f565"/>
                      </a:cxn>
                      <a:cxn ang="f310">
                        <a:pos x="f566" y="f567"/>
                      </a:cxn>
                      <a:cxn ang="f310">
                        <a:pos x="f568" y="f562"/>
                      </a:cxn>
                      <a:cxn ang="f310">
                        <a:pos x="f569" y="f570"/>
                      </a:cxn>
                      <a:cxn ang="f310">
                        <a:pos x="f571" y="f560"/>
                      </a:cxn>
                      <a:cxn ang="f310">
                        <a:pos x="f572" y="f573"/>
                      </a:cxn>
                    </a:cxnLst>
                    <a:rect l="f485" t="f488" r="f486" b="f487"/>
                    <a:pathLst>
                      <a:path w="1428" h="664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5" y="f17"/>
                        </a:lnTo>
                        <a:lnTo>
                          <a:pt x="f6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7"/>
                        </a:lnTo>
                        <a:lnTo>
                          <a:pt x="f32" y="f7"/>
                        </a:lnTo>
                        <a:lnTo>
                          <a:pt x="f33" y="f30"/>
                        </a:lnTo>
                        <a:lnTo>
                          <a:pt x="f34" y="f28"/>
                        </a:lnTo>
                        <a:lnTo>
                          <a:pt x="f35" y="f26"/>
                        </a:lnTo>
                        <a:lnTo>
                          <a:pt x="f36" y="f24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17"/>
                        </a:lnTo>
                        <a:lnTo>
                          <a:pt x="f46" y="f47"/>
                        </a:lnTo>
                        <a:lnTo>
                          <a:pt x="f4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55"/>
                        </a:lnTo>
                        <a:lnTo>
                          <a:pt x="f65" y="f47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1"/>
                        </a:lnTo>
                        <a:lnTo>
                          <a:pt x="f73" y="f74"/>
                        </a:lnTo>
                        <a:lnTo>
                          <a:pt x="f75" y="f76"/>
                        </a:lnTo>
                        <a:lnTo>
                          <a:pt x="f77" y="f67"/>
                        </a:lnTo>
                        <a:lnTo>
                          <a:pt x="f78" y="f79"/>
                        </a:lnTo>
                        <a:lnTo>
                          <a:pt x="f80" y="f17"/>
                        </a:lnTo>
                        <a:lnTo>
                          <a:pt x="f81" y="f55"/>
                        </a:lnTo>
                        <a:lnTo>
                          <a:pt x="f82" y="f57"/>
                        </a:lnTo>
                        <a:lnTo>
                          <a:pt x="f83" y="f57"/>
                        </a:lnTo>
                        <a:lnTo>
                          <a:pt x="f84" y="f85"/>
                        </a:lnTo>
                        <a:lnTo>
                          <a:pt x="f86" y="f17"/>
                        </a:lnTo>
                        <a:lnTo>
                          <a:pt x="f87" y="f88"/>
                        </a:lnTo>
                        <a:lnTo>
                          <a:pt x="f89" y="f90"/>
                        </a:lnTo>
                        <a:lnTo>
                          <a:pt x="f91" y="f92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102"/>
                        </a:lnTo>
                        <a:lnTo>
                          <a:pt x="f30" y="f103"/>
                        </a:lnTo>
                        <a:lnTo>
                          <a:pt x="f104" y="f105"/>
                        </a:lnTo>
                        <a:lnTo>
                          <a:pt x="f106" y="f17"/>
                        </a:lnTo>
                        <a:lnTo>
                          <a:pt x="f107" y="f108"/>
                        </a:lnTo>
                        <a:lnTo>
                          <a:pt x="f109" y="f110"/>
                        </a:lnTo>
                        <a:lnTo>
                          <a:pt x="f108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00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9"/>
                        </a:lnTo>
                        <a:lnTo>
                          <a:pt x="f130" y="f108"/>
                        </a:lnTo>
                        <a:lnTo>
                          <a:pt x="f131" y="f44"/>
                        </a:lnTo>
                        <a:lnTo>
                          <a:pt x="f132" y="f112"/>
                        </a:lnTo>
                        <a:lnTo>
                          <a:pt x="f133" y="f47"/>
                        </a:lnTo>
                        <a:lnTo>
                          <a:pt x="f134" y="f49"/>
                        </a:lnTo>
                        <a:lnTo>
                          <a:pt x="f135" y="f51"/>
                        </a:lnTo>
                        <a:lnTo>
                          <a:pt x="f136" y="f137"/>
                        </a:lnTo>
                        <a:lnTo>
                          <a:pt x="f138" y="f139"/>
                        </a:lnTo>
                        <a:lnTo>
                          <a:pt x="f140" y="f137"/>
                        </a:lnTo>
                        <a:lnTo>
                          <a:pt x="f141" y="f112"/>
                        </a:lnTo>
                        <a:lnTo>
                          <a:pt x="f142" y="f17"/>
                        </a:lnTo>
                        <a:lnTo>
                          <a:pt x="f143" y="f112"/>
                        </a:lnTo>
                        <a:lnTo>
                          <a:pt x="f144" y="f139"/>
                        </a:lnTo>
                        <a:lnTo>
                          <a:pt x="f145" y="f146"/>
                        </a:lnTo>
                        <a:lnTo>
                          <a:pt x="f147" y="f59"/>
                        </a:lnTo>
                        <a:lnTo>
                          <a:pt x="f148" y="f149"/>
                        </a:lnTo>
                        <a:lnTo>
                          <a:pt x="f150" y="f151"/>
                        </a:lnTo>
                        <a:lnTo>
                          <a:pt x="f152" y="f153"/>
                        </a:lnTo>
                        <a:lnTo>
                          <a:pt x="f154" y="f40"/>
                        </a:lnTo>
                        <a:lnTo>
                          <a:pt x="f155" y="f156"/>
                        </a:lnTo>
                        <a:lnTo>
                          <a:pt x="f157" y="f158"/>
                        </a:lnTo>
                        <a:lnTo>
                          <a:pt x="f159" y="f160"/>
                        </a:lnTo>
                        <a:lnTo>
                          <a:pt x="f161" y="f20"/>
                        </a:lnTo>
                        <a:lnTo>
                          <a:pt x="f162" y="f163"/>
                        </a:lnTo>
                        <a:lnTo>
                          <a:pt x="f164" y="f18"/>
                        </a:lnTo>
                        <a:lnTo>
                          <a:pt x="f165" y="f146"/>
                        </a:lnTo>
                        <a:lnTo>
                          <a:pt x="f166" y="f137"/>
                        </a:lnTo>
                        <a:lnTo>
                          <a:pt x="f5" y="f53"/>
                        </a:lnTo>
                        <a:lnTo>
                          <a:pt x="f5" y="f16"/>
                        </a:lnTo>
                        <a:lnTo>
                          <a:pt x="f167" y="f16"/>
                        </a:lnTo>
                        <a:lnTo>
                          <a:pt x="f162" y="f168"/>
                        </a:lnTo>
                        <a:lnTo>
                          <a:pt x="f169" y="f170"/>
                        </a:lnTo>
                        <a:lnTo>
                          <a:pt x="f171" y="f172"/>
                        </a:lnTo>
                        <a:lnTo>
                          <a:pt x="f173" y="f174"/>
                        </a:lnTo>
                        <a:lnTo>
                          <a:pt x="f175" y="f176"/>
                        </a:lnTo>
                        <a:lnTo>
                          <a:pt x="f177" y="f178"/>
                        </a:lnTo>
                        <a:lnTo>
                          <a:pt x="f179" y="f12"/>
                        </a:lnTo>
                        <a:lnTo>
                          <a:pt x="f180" y="f12"/>
                        </a:lnTo>
                        <a:lnTo>
                          <a:pt x="f181" y="f12"/>
                        </a:lnTo>
                        <a:lnTo>
                          <a:pt x="f182" y="f12"/>
                        </a:lnTo>
                        <a:lnTo>
                          <a:pt x="f183" y="f178"/>
                        </a:lnTo>
                        <a:lnTo>
                          <a:pt x="f184" y="f178"/>
                        </a:lnTo>
                        <a:lnTo>
                          <a:pt x="f185" y="f186"/>
                        </a:lnTo>
                        <a:lnTo>
                          <a:pt x="f133" y="f186"/>
                        </a:lnTo>
                        <a:lnTo>
                          <a:pt x="f17" y="f187"/>
                        </a:lnTo>
                        <a:lnTo>
                          <a:pt x="f188" y="f189"/>
                        </a:lnTo>
                        <a:lnTo>
                          <a:pt x="f190" y="f172"/>
                        </a:lnTo>
                        <a:lnTo>
                          <a:pt x="f191" y="f161"/>
                        </a:lnTo>
                        <a:lnTo>
                          <a:pt x="f62" y="f189"/>
                        </a:lnTo>
                        <a:lnTo>
                          <a:pt x="f192" y="f176"/>
                        </a:lnTo>
                        <a:lnTo>
                          <a:pt x="f193" y="f178"/>
                        </a:lnTo>
                        <a:lnTo>
                          <a:pt x="f194" y="f167"/>
                        </a:lnTo>
                        <a:lnTo>
                          <a:pt x="f195" y="f164"/>
                        </a:lnTo>
                        <a:lnTo>
                          <a:pt x="f196" y="f164"/>
                        </a:lnTo>
                        <a:lnTo>
                          <a:pt x="f197" y="f12"/>
                        </a:lnTo>
                        <a:lnTo>
                          <a:pt x="f198" y="f187"/>
                        </a:lnTo>
                        <a:lnTo>
                          <a:pt x="f199" y="f176"/>
                        </a:lnTo>
                        <a:lnTo>
                          <a:pt x="f200" y="f187"/>
                        </a:lnTo>
                        <a:lnTo>
                          <a:pt x="f201" y="f172"/>
                        </a:lnTo>
                        <a:lnTo>
                          <a:pt x="f202" y="f203"/>
                        </a:lnTo>
                        <a:lnTo>
                          <a:pt x="f204" y="f205"/>
                        </a:lnTo>
                        <a:lnTo>
                          <a:pt x="f206" y="f205"/>
                        </a:lnTo>
                        <a:lnTo>
                          <a:pt x="f207" y="f14"/>
                        </a:lnTo>
                        <a:lnTo>
                          <a:pt x="f208" y="f161"/>
                        </a:lnTo>
                        <a:lnTo>
                          <a:pt x="f209" y="f186"/>
                        </a:lnTo>
                        <a:lnTo>
                          <a:pt x="f210" y="f211"/>
                        </a:lnTo>
                        <a:lnTo>
                          <a:pt x="f27" y="f10"/>
                        </a:lnTo>
                        <a:lnTo>
                          <a:pt x="f212" y="f5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68B545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40" name="Rectangle 151"/>
                  <p:cNvSpPr/>
                  <p:nvPr/>
                </p:nvSpPr>
                <p:spPr>
                  <a:xfrm rot="5400013">
                    <a:off x="582764" y="3317835"/>
                    <a:ext cx="633761" cy="171770"/>
                  </a:xfrm>
                  <a:prstGeom prst="rect">
                    <a:avLst/>
                  </a:prstGeom>
                  <a:solidFill>
                    <a:srgbClr val="BFBFB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41" name="Rectangle 152"/>
                  <p:cNvSpPr/>
                  <p:nvPr/>
                </p:nvSpPr>
                <p:spPr>
                  <a:xfrm rot="5400013">
                    <a:off x="739639" y="3160962"/>
                    <a:ext cx="320012" cy="171770"/>
                  </a:xfrm>
                  <a:prstGeom prst="rect">
                    <a:avLst/>
                  </a:prstGeom>
                  <a:solidFill>
                    <a:srgbClr val="7F7F7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42" name="Rectangle 153"/>
                  <p:cNvSpPr/>
                  <p:nvPr/>
                </p:nvSpPr>
                <p:spPr>
                  <a:xfrm rot="5400013">
                    <a:off x="568628" y="3395771"/>
                    <a:ext cx="636001" cy="17245"/>
                  </a:xfrm>
                  <a:prstGeom prst="rect">
                    <a:avLst/>
                  </a:prstGeom>
                  <a:solidFill>
                    <a:srgbClr val="D9D9D9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43" name="Freeform 154"/>
                  <p:cNvSpPr/>
                  <p:nvPr/>
                </p:nvSpPr>
                <p:spPr>
                  <a:xfrm rot="5400013">
                    <a:off x="1142519" y="3138390"/>
                    <a:ext cx="322710" cy="21065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720"/>
                      <a:gd name="f7" fmla="val 623"/>
                      <a:gd name="f8" fmla="val 163"/>
                      <a:gd name="f9" fmla="val 191"/>
                      <a:gd name="f10" fmla="val 217"/>
                      <a:gd name="f11" fmla="val 242"/>
                      <a:gd name="f12" fmla="val 1"/>
                      <a:gd name="f13" fmla="val 263"/>
                      <a:gd name="f14" fmla="val 279"/>
                      <a:gd name="f15" fmla="val 3"/>
                      <a:gd name="f16" fmla="val 292"/>
                      <a:gd name="f17" fmla="val 466"/>
                      <a:gd name="f18" fmla="val 4"/>
                      <a:gd name="f19" fmla="val 643"/>
                      <a:gd name="f20" fmla="val 7"/>
                      <a:gd name="f21" fmla="val 8"/>
                      <a:gd name="f22" fmla="val 450"/>
                      <a:gd name="f23" fmla="val 718"/>
                      <a:gd name="f24" fmla="val 449"/>
                      <a:gd name="f25" fmla="val 704"/>
                      <a:gd name="f26" fmla="val 443"/>
                      <a:gd name="f27" fmla="val 690"/>
                      <a:gd name="f28" fmla="val 678"/>
                      <a:gd name="f29" fmla="val 448"/>
                      <a:gd name="f30" fmla="val 657"/>
                      <a:gd name="f31" fmla="val 636"/>
                      <a:gd name="f32" fmla="val 488"/>
                      <a:gd name="f33" fmla="val 615"/>
                      <a:gd name="f34" fmla="val 513"/>
                      <a:gd name="f35" fmla="val 594"/>
                      <a:gd name="f36" fmla="val 538"/>
                      <a:gd name="f37" fmla="val 572"/>
                      <a:gd name="f38" fmla="val 563"/>
                      <a:gd name="f39" fmla="val 550"/>
                      <a:gd name="f40" fmla="val 585"/>
                      <a:gd name="f41" fmla="val 527"/>
                      <a:gd name="f42" fmla="val 604"/>
                      <a:gd name="f43" fmla="val 504"/>
                      <a:gd name="f44" fmla="val 617"/>
                      <a:gd name="f45" fmla="val 479"/>
                      <a:gd name="f46" fmla="val 455"/>
                      <a:gd name="f47" fmla="val 434"/>
                      <a:gd name="f48" fmla="val 619"/>
                      <a:gd name="f49" fmla="val 416"/>
                      <a:gd name="f50" fmla="val 610"/>
                      <a:gd name="f51" fmla="val 398"/>
                      <a:gd name="f52" fmla="val 598"/>
                      <a:gd name="f53" fmla="val 382"/>
                      <a:gd name="f54" fmla="val 584"/>
                      <a:gd name="f55" fmla="val 366"/>
                      <a:gd name="f56" fmla="val 568"/>
                      <a:gd name="f57" fmla="val 351"/>
                      <a:gd name="f58" fmla="val 553"/>
                      <a:gd name="f59" fmla="val 336"/>
                      <a:gd name="f60" fmla="val 322"/>
                      <a:gd name="f61" fmla="val 525"/>
                      <a:gd name="f62" fmla="val 307"/>
                      <a:gd name="f63" fmla="val 515"/>
                      <a:gd name="f64" fmla="val 508"/>
                      <a:gd name="f65" fmla="val 275"/>
                      <a:gd name="f66" fmla="val 507"/>
                      <a:gd name="f67" fmla="val 258"/>
                      <a:gd name="f68" fmla="val 511"/>
                      <a:gd name="f69" fmla="val 237"/>
                      <a:gd name="f70" fmla="val 517"/>
                      <a:gd name="f71" fmla="val 218"/>
                      <a:gd name="f72" fmla="val 518"/>
                      <a:gd name="f73" fmla="val 201"/>
                      <a:gd name="f74" fmla="val 184"/>
                      <a:gd name="f75" fmla="val 166"/>
                      <a:gd name="f76" fmla="val 148"/>
                      <a:gd name="f77" fmla="val 125"/>
                      <a:gd name="f78" fmla="val 111"/>
                      <a:gd name="f79" fmla="val 524"/>
                      <a:gd name="f80" fmla="val 100"/>
                      <a:gd name="f81" fmla="val 532"/>
                      <a:gd name="f82" fmla="val 93"/>
                      <a:gd name="f83" fmla="val 539"/>
                      <a:gd name="f84" fmla="val 85"/>
                      <a:gd name="f85" fmla="val 547"/>
                      <a:gd name="f86" fmla="val 76"/>
                      <a:gd name="f87" fmla="val 555"/>
                      <a:gd name="f88" fmla="val 66"/>
                      <a:gd name="f89" fmla="val 562"/>
                      <a:gd name="f90" fmla="val 53"/>
                      <a:gd name="f91" fmla="val 566"/>
                      <a:gd name="f92" fmla="val 36"/>
                      <a:gd name="f93" fmla="val 567"/>
                      <a:gd name="f94" fmla="val 27"/>
                      <a:gd name="f95" fmla="val 564"/>
                      <a:gd name="f96" fmla="val 21"/>
                      <a:gd name="f97" fmla="val 556"/>
                      <a:gd name="f98" fmla="val 14"/>
                      <a:gd name="f99" fmla="val 546"/>
                      <a:gd name="f100" fmla="val 9"/>
                      <a:gd name="f101" fmla="val 534"/>
                      <a:gd name="f102" fmla="val 5"/>
                      <a:gd name="f103" fmla="val 2"/>
                      <a:gd name="f104" fmla="val 516"/>
                      <a:gd name="f105" fmla="val 34"/>
                      <a:gd name="f106" fmla="val 11"/>
                      <a:gd name="f107" fmla="val 25"/>
                      <a:gd name="f108" fmla="val 24"/>
                      <a:gd name="f109" fmla="val 17"/>
                      <a:gd name="f110" fmla="val 40"/>
                      <a:gd name="f111" fmla="val 60"/>
                      <a:gd name="f112" fmla="val 82"/>
                      <a:gd name="f113" fmla="val 108"/>
                      <a:gd name="f114" fmla="val 136"/>
                      <a:gd name="f115" fmla="+- 0 0 -90"/>
                      <a:gd name="f116" fmla="*/ f3 1 720"/>
                      <a:gd name="f117" fmla="*/ f4 1 623"/>
                      <a:gd name="f118" fmla="val f5"/>
                      <a:gd name="f119" fmla="val f6"/>
                      <a:gd name="f120" fmla="val f7"/>
                      <a:gd name="f121" fmla="*/ f115 f0 1"/>
                      <a:gd name="f122" fmla="+- f120 0 f118"/>
                      <a:gd name="f123" fmla="+- f119 0 f118"/>
                      <a:gd name="f124" fmla="*/ f121 1 f2"/>
                      <a:gd name="f125" fmla="*/ f123 1 720"/>
                      <a:gd name="f126" fmla="*/ f122 1 623"/>
                      <a:gd name="f127" fmla="*/ 191 f123 1"/>
                      <a:gd name="f128" fmla="*/ 0 f122 1"/>
                      <a:gd name="f129" fmla="*/ 242 f123 1"/>
                      <a:gd name="f130" fmla="*/ 1 f122 1"/>
                      <a:gd name="f131" fmla="*/ 279 f123 1"/>
                      <a:gd name="f132" fmla="*/ 3 f122 1"/>
                      <a:gd name="f133" fmla="*/ 466 f123 1"/>
                      <a:gd name="f134" fmla="*/ 4 f122 1"/>
                      <a:gd name="f135" fmla="*/ 720 f123 1"/>
                      <a:gd name="f136" fmla="*/ 8 f122 1"/>
                      <a:gd name="f137" fmla="*/ 718 f123 1"/>
                      <a:gd name="f138" fmla="*/ 449 f122 1"/>
                      <a:gd name="f139" fmla="*/ 690 f123 1"/>
                      <a:gd name="f140" fmla="*/ 443 f122 1"/>
                      <a:gd name="f141" fmla="*/ 657 f123 1"/>
                      <a:gd name="f142" fmla="*/ 466 f122 1"/>
                      <a:gd name="f143" fmla="*/ 615 f123 1"/>
                      <a:gd name="f144" fmla="*/ 513 f122 1"/>
                      <a:gd name="f145" fmla="*/ 572 f123 1"/>
                      <a:gd name="f146" fmla="*/ 563 f122 1"/>
                      <a:gd name="f147" fmla="*/ 527 f123 1"/>
                      <a:gd name="f148" fmla="*/ 604 f122 1"/>
                      <a:gd name="f149" fmla="*/ 479 f123 1"/>
                      <a:gd name="f150" fmla="*/ 623 f122 1"/>
                      <a:gd name="f151" fmla="*/ 434 f123 1"/>
                      <a:gd name="f152" fmla="*/ 619 f122 1"/>
                      <a:gd name="f153" fmla="*/ 398 f123 1"/>
                      <a:gd name="f154" fmla="*/ 598 f122 1"/>
                      <a:gd name="f155" fmla="*/ 366 f123 1"/>
                      <a:gd name="f156" fmla="*/ 568 f122 1"/>
                      <a:gd name="f157" fmla="*/ 336 f123 1"/>
                      <a:gd name="f158" fmla="*/ 538 f122 1"/>
                      <a:gd name="f159" fmla="*/ 307 f123 1"/>
                      <a:gd name="f160" fmla="*/ 515 f122 1"/>
                      <a:gd name="f161" fmla="*/ 275 f123 1"/>
                      <a:gd name="f162" fmla="*/ 507 f122 1"/>
                      <a:gd name="f163" fmla="*/ 237 f123 1"/>
                      <a:gd name="f164" fmla="*/ 517 f122 1"/>
                      <a:gd name="f165" fmla="*/ 201 f123 1"/>
                      <a:gd name="f166" fmla="*/ 166 f123 1"/>
                      <a:gd name="f167" fmla="*/ 125 f123 1"/>
                      <a:gd name="f168" fmla="*/ 518 f122 1"/>
                      <a:gd name="f169" fmla="*/ 100 f123 1"/>
                      <a:gd name="f170" fmla="*/ 532 f122 1"/>
                      <a:gd name="f171" fmla="*/ 85 f123 1"/>
                      <a:gd name="f172" fmla="*/ 547 f122 1"/>
                      <a:gd name="f173" fmla="*/ 66 f123 1"/>
                      <a:gd name="f174" fmla="*/ 562 f122 1"/>
                      <a:gd name="f175" fmla="*/ 36 f123 1"/>
                      <a:gd name="f176" fmla="*/ 567 f122 1"/>
                      <a:gd name="f177" fmla="*/ 21 f123 1"/>
                      <a:gd name="f178" fmla="*/ 556 f122 1"/>
                      <a:gd name="f179" fmla="*/ 9 f123 1"/>
                      <a:gd name="f180" fmla="*/ 534 f122 1"/>
                      <a:gd name="f181" fmla="*/ 2 f123 1"/>
                      <a:gd name="f182" fmla="*/ 0 f123 1"/>
                      <a:gd name="f183" fmla="*/ 34 f122 1"/>
                      <a:gd name="f184" fmla="*/ 14 f123 1"/>
                      <a:gd name="f185" fmla="*/ 25 f122 1"/>
                      <a:gd name="f186" fmla="*/ 40 f123 1"/>
                      <a:gd name="f187" fmla="*/ 11 f122 1"/>
                      <a:gd name="f188" fmla="*/ 82 f123 1"/>
                      <a:gd name="f189" fmla="*/ 136 f123 1"/>
                      <a:gd name="f190" fmla="+- f124 0 f1"/>
                      <a:gd name="f191" fmla="*/ f127 1 720"/>
                      <a:gd name="f192" fmla="*/ f128 1 623"/>
                      <a:gd name="f193" fmla="*/ f129 1 720"/>
                      <a:gd name="f194" fmla="*/ f130 1 623"/>
                      <a:gd name="f195" fmla="*/ f131 1 720"/>
                      <a:gd name="f196" fmla="*/ f132 1 623"/>
                      <a:gd name="f197" fmla="*/ f133 1 720"/>
                      <a:gd name="f198" fmla="*/ f134 1 623"/>
                      <a:gd name="f199" fmla="*/ f135 1 720"/>
                      <a:gd name="f200" fmla="*/ f136 1 623"/>
                      <a:gd name="f201" fmla="*/ f137 1 720"/>
                      <a:gd name="f202" fmla="*/ f138 1 623"/>
                      <a:gd name="f203" fmla="*/ f139 1 720"/>
                      <a:gd name="f204" fmla="*/ f140 1 623"/>
                      <a:gd name="f205" fmla="*/ f141 1 720"/>
                      <a:gd name="f206" fmla="*/ f142 1 623"/>
                      <a:gd name="f207" fmla="*/ f143 1 720"/>
                      <a:gd name="f208" fmla="*/ f144 1 623"/>
                      <a:gd name="f209" fmla="*/ f145 1 720"/>
                      <a:gd name="f210" fmla="*/ f146 1 623"/>
                      <a:gd name="f211" fmla="*/ f147 1 720"/>
                      <a:gd name="f212" fmla="*/ f148 1 623"/>
                      <a:gd name="f213" fmla="*/ f149 1 720"/>
                      <a:gd name="f214" fmla="*/ f150 1 623"/>
                      <a:gd name="f215" fmla="*/ f151 1 720"/>
                      <a:gd name="f216" fmla="*/ f152 1 623"/>
                      <a:gd name="f217" fmla="*/ f153 1 720"/>
                      <a:gd name="f218" fmla="*/ f154 1 623"/>
                      <a:gd name="f219" fmla="*/ f155 1 720"/>
                      <a:gd name="f220" fmla="*/ f156 1 623"/>
                      <a:gd name="f221" fmla="*/ f157 1 720"/>
                      <a:gd name="f222" fmla="*/ f158 1 623"/>
                      <a:gd name="f223" fmla="*/ f159 1 720"/>
                      <a:gd name="f224" fmla="*/ f160 1 623"/>
                      <a:gd name="f225" fmla="*/ f161 1 720"/>
                      <a:gd name="f226" fmla="*/ f162 1 623"/>
                      <a:gd name="f227" fmla="*/ f163 1 720"/>
                      <a:gd name="f228" fmla="*/ f164 1 623"/>
                      <a:gd name="f229" fmla="*/ f165 1 720"/>
                      <a:gd name="f230" fmla="*/ f166 1 720"/>
                      <a:gd name="f231" fmla="*/ f167 1 720"/>
                      <a:gd name="f232" fmla="*/ f168 1 623"/>
                      <a:gd name="f233" fmla="*/ f169 1 720"/>
                      <a:gd name="f234" fmla="*/ f170 1 623"/>
                      <a:gd name="f235" fmla="*/ f171 1 720"/>
                      <a:gd name="f236" fmla="*/ f172 1 623"/>
                      <a:gd name="f237" fmla="*/ f173 1 720"/>
                      <a:gd name="f238" fmla="*/ f174 1 623"/>
                      <a:gd name="f239" fmla="*/ f175 1 720"/>
                      <a:gd name="f240" fmla="*/ f176 1 623"/>
                      <a:gd name="f241" fmla="*/ f177 1 720"/>
                      <a:gd name="f242" fmla="*/ f178 1 623"/>
                      <a:gd name="f243" fmla="*/ f179 1 720"/>
                      <a:gd name="f244" fmla="*/ f180 1 623"/>
                      <a:gd name="f245" fmla="*/ f181 1 720"/>
                      <a:gd name="f246" fmla="*/ f182 1 720"/>
                      <a:gd name="f247" fmla="*/ f183 1 623"/>
                      <a:gd name="f248" fmla="*/ f184 1 720"/>
                      <a:gd name="f249" fmla="*/ f185 1 623"/>
                      <a:gd name="f250" fmla="*/ f186 1 720"/>
                      <a:gd name="f251" fmla="*/ f187 1 623"/>
                      <a:gd name="f252" fmla="*/ f188 1 720"/>
                      <a:gd name="f253" fmla="*/ f189 1 720"/>
                      <a:gd name="f254" fmla="*/ 0 1 f125"/>
                      <a:gd name="f255" fmla="*/ f119 1 f125"/>
                      <a:gd name="f256" fmla="*/ 0 1 f126"/>
                      <a:gd name="f257" fmla="*/ f120 1 f126"/>
                      <a:gd name="f258" fmla="*/ f191 1 f125"/>
                      <a:gd name="f259" fmla="*/ f192 1 f126"/>
                      <a:gd name="f260" fmla="*/ f193 1 f125"/>
                      <a:gd name="f261" fmla="*/ f194 1 f126"/>
                      <a:gd name="f262" fmla="*/ f195 1 f125"/>
                      <a:gd name="f263" fmla="*/ f196 1 f126"/>
                      <a:gd name="f264" fmla="*/ f197 1 f125"/>
                      <a:gd name="f265" fmla="*/ f198 1 f126"/>
                      <a:gd name="f266" fmla="*/ f199 1 f125"/>
                      <a:gd name="f267" fmla="*/ f200 1 f126"/>
                      <a:gd name="f268" fmla="*/ f201 1 f125"/>
                      <a:gd name="f269" fmla="*/ f202 1 f126"/>
                      <a:gd name="f270" fmla="*/ f203 1 f125"/>
                      <a:gd name="f271" fmla="*/ f204 1 f126"/>
                      <a:gd name="f272" fmla="*/ f205 1 f125"/>
                      <a:gd name="f273" fmla="*/ f206 1 f126"/>
                      <a:gd name="f274" fmla="*/ f207 1 f125"/>
                      <a:gd name="f275" fmla="*/ f208 1 f126"/>
                      <a:gd name="f276" fmla="*/ f209 1 f125"/>
                      <a:gd name="f277" fmla="*/ f210 1 f126"/>
                      <a:gd name="f278" fmla="*/ f211 1 f125"/>
                      <a:gd name="f279" fmla="*/ f212 1 f126"/>
                      <a:gd name="f280" fmla="*/ f213 1 f125"/>
                      <a:gd name="f281" fmla="*/ f214 1 f126"/>
                      <a:gd name="f282" fmla="*/ f215 1 f125"/>
                      <a:gd name="f283" fmla="*/ f216 1 f126"/>
                      <a:gd name="f284" fmla="*/ f217 1 f125"/>
                      <a:gd name="f285" fmla="*/ f218 1 f126"/>
                      <a:gd name="f286" fmla="*/ f219 1 f125"/>
                      <a:gd name="f287" fmla="*/ f220 1 f126"/>
                      <a:gd name="f288" fmla="*/ f221 1 f125"/>
                      <a:gd name="f289" fmla="*/ f222 1 f126"/>
                      <a:gd name="f290" fmla="*/ f223 1 f125"/>
                      <a:gd name="f291" fmla="*/ f224 1 f126"/>
                      <a:gd name="f292" fmla="*/ f225 1 f125"/>
                      <a:gd name="f293" fmla="*/ f226 1 f126"/>
                      <a:gd name="f294" fmla="*/ f227 1 f125"/>
                      <a:gd name="f295" fmla="*/ f228 1 f126"/>
                      <a:gd name="f296" fmla="*/ f229 1 f125"/>
                      <a:gd name="f297" fmla="*/ f230 1 f125"/>
                      <a:gd name="f298" fmla="*/ f231 1 f125"/>
                      <a:gd name="f299" fmla="*/ f232 1 f126"/>
                      <a:gd name="f300" fmla="*/ f233 1 f125"/>
                      <a:gd name="f301" fmla="*/ f234 1 f126"/>
                      <a:gd name="f302" fmla="*/ f235 1 f125"/>
                      <a:gd name="f303" fmla="*/ f236 1 f126"/>
                      <a:gd name="f304" fmla="*/ f237 1 f125"/>
                      <a:gd name="f305" fmla="*/ f238 1 f126"/>
                      <a:gd name="f306" fmla="*/ f239 1 f125"/>
                      <a:gd name="f307" fmla="*/ f240 1 f126"/>
                      <a:gd name="f308" fmla="*/ f241 1 f125"/>
                      <a:gd name="f309" fmla="*/ f242 1 f126"/>
                      <a:gd name="f310" fmla="*/ f243 1 f125"/>
                      <a:gd name="f311" fmla="*/ f244 1 f126"/>
                      <a:gd name="f312" fmla="*/ f245 1 f125"/>
                      <a:gd name="f313" fmla="*/ f246 1 f125"/>
                      <a:gd name="f314" fmla="*/ f247 1 f126"/>
                      <a:gd name="f315" fmla="*/ f248 1 f125"/>
                      <a:gd name="f316" fmla="*/ f249 1 f126"/>
                      <a:gd name="f317" fmla="*/ f250 1 f125"/>
                      <a:gd name="f318" fmla="*/ f251 1 f126"/>
                      <a:gd name="f319" fmla="*/ f252 1 f125"/>
                      <a:gd name="f320" fmla="*/ f253 1 f125"/>
                      <a:gd name="f321" fmla="*/ f254 f116 1"/>
                      <a:gd name="f322" fmla="*/ f255 f116 1"/>
                      <a:gd name="f323" fmla="*/ f257 f117 1"/>
                      <a:gd name="f324" fmla="*/ f256 f117 1"/>
                      <a:gd name="f325" fmla="*/ f258 f116 1"/>
                      <a:gd name="f326" fmla="*/ f259 f117 1"/>
                      <a:gd name="f327" fmla="*/ f260 f116 1"/>
                      <a:gd name="f328" fmla="*/ f261 f117 1"/>
                      <a:gd name="f329" fmla="*/ f262 f116 1"/>
                      <a:gd name="f330" fmla="*/ f263 f117 1"/>
                      <a:gd name="f331" fmla="*/ f264 f116 1"/>
                      <a:gd name="f332" fmla="*/ f265 f117 1"/>
                      <a:gd name="f333" fmla="*/ f266 f116 1"/>
                      <a:gd name="f334" fmla="*/ f267 f117 1"/>
                      <a:gd name="f335" fmla="*/ f268 f116 1"/>
                      <a:gd name="f336" fmla="*/ f269 f117 1"/>
                      <a:gd name="f337" fmla="*/ f270 f116 1"/>
                      <a:gd name="f338" fmla="*/ f271 f117 1"/>
                      <a:gd name="f339" fmla="*/ f272 f116 1"/>
                      <a:gd name="f340" fmla="*/ f273 f117 1"/>
                      <a:gd name="f341" fmla="*/ f274 f116 1"/>
                      <a:gd name="f342" fmla="*/ f275 f117 1"/>
                      <a:gd name="f343" fmla="*/ f276 f116 1"/>
                      <a:gd name="f344" fmla="*/ f277 f117 1"/>
                      <a:gd name="f345" fmla="*/ f278 f116 1"/>
                      <a:gd name="f346" fmla="*/ f279 f117 1"/>
                      <a:gd name="f347" fmla="*/ f280 f116 1"/>
                      <a:gd name="f348" fmla="*/ f281 f117 1"/>
                      <a:gd name="f349" fmla="*/ f282 f116 1"/>
                      <a:gd name="f350" fmla="*/ f283 f117 1"/>
                      <a:gd name="f351" fmla="*/ f284 f116 1"/>
                      <a:gd name="f352" fmla="*/ f285 f117 1"/>
                      <a:gd name="f353" fmla="*/ f286 f116 1"/>
                      <a:gd name="f354" fmla="*/ f287 f117 1"/>
                      <a:gd name="f355" fmla="*/ f288 f116 1"/>
                      <a:gd name="f356" fmla="*/ f289 f117 1"/>
                      <a:gd name="f357" fmla="*/ f290 f116 1"/>
                      <a:gd name="f358" fmla="*/ f291 f117 1"/>
                      <a:gd name="f359" fmla="*/ f292 f116 1"/>
                      <a:gd name="f360" fmla="*/ f293 f117 1"/>
                      <a:gd name="f361" fmla="*/ f294 f116 1"/>
                      <a:gd name="f362" fmla="*/ f295 f117 1"/>
                      <a:gd name="f363" fmla="*/ f296 f116 1"/>
                      <a:gd name="f364" fmla="*/ f297 f116 1"/>
                      <a:gd name="f365" fmla="*/ f298 f116 1"/>
                      <a:gd name="f366" fmla="*/ f299 f117 1"/>
                      <a:gd name="f367" fmla="*/ f300 f116 1"/>
                      <a:gd name="f368" fmla="*/ f301 f117 1"/>
                      <a:gd name="f369" fmla="*/ f302 f116 1"/>
                      <a:gd name="f370" fmla="*/ f303 f117 1"/>
                      <a:gd name="f371" fmla="*/ f304 f116 1"/>
                      <a:gd name="f372" fmla="*/ f305 f117 1"/>
                      <a:gd name="f373" fmla="*/ f306 f116 1"/>
                      <a:gd name="f374" fmla="*/ f307 f117 1"/>
                      <a:gd name="f375" fmla="*/ f308 f116 1"/>
                      <a:gd name="f376" fmla="*/ f309 f117 1"/>
                      <a:gd name="f377" fmla="*/ f310 f116 1"/>
                      <a:gd name="f378" fmla="*/ f311 f117 1"/>
                      <a:gd name="f379" fmla="*/ f312 f116 1"/>
                      <a:gd name="f380" fmla="*/ f313 f116 1"/>
                      <a:gd name="f381" fmla="*/ f314 f117 1"/>
                      <a:gd name="f382" fmla="*/ f315 f116 1"/>
                      <a:gd name="f383" fmla="*/ f316 f117 1"/>
                      <a:gd name="f384" fmla="*/ f317 f116 1"/>
                      <a:gd name="f385" fmla="*/ f318 f117 1"/>
                      <a:gd name="f386" fmla="*/ f319 f116 1"/>
                      <a:gd name="f387" fmla="*/ f320 f116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190">
                        <a:pos x="f325" y="f326"/>
                      </a:cxn>
                      <a:cxn ang="f190">
                        <a:pos x="f327" y="f328"/>
                      </a:cxn>
                      <a:cxn ang="f190">
                        <a:pos x="f329" y="f330"/>
                      </a:cxn>
                      <a:cxn ang="f190">
                        <a:pos x="f331" y="f332"/>
                      </a:cxn>
                      <a:cxn ang="f190">
                        <a:pos x="f333" y="f334"/>
                      </a:cxn>
                      <a:cxn ang="f190">
                        <a:pos x="f335" y="f336"/>
                      </a:cxn>
                      <a:cxn ang="f190">
                        <a:pos x="f337" y="f338"/>
                      </a:cxn>
                      <a:cxn ang="f190">
                        <a:pos x="f339" y="f340"/>
                      </a:cxn>
                      <a:cxn ang="f190">
                        <a:pos x="f341" y="f342"/>
                      </a:cxn>
                      <a:cxn ang="f190">
                        <a:pos x="f343" y="f344"/>
                      </a:cxn>
                      <a:cxn ang="f190">
                        <a:pos x="f345" y="f346"/>
                      </a:cxn>
                      <a:cxn ang="f190">
                        <a:pos x="f347" y="f348"/>
                      </a:cxn>
                      <a:cxn ang="f190">
                        <a:pos x="f349" y="f350"/>
                      </a:cxn>
                      <a:cxn ang="f190">
                        <a:pos x="f351" y="f352"/>
                      </a:cxn>
                      <a:cxn ang="f190">
                        <a:pos x="f353" y="f354"/>
                      </a:cxn>
                      <a:cxn ang="f190">
                        <a:pos x="f355" y="f356"/>
                      </a:cxn>
                      <a:cxn ang="f190">
                        <a:pos x="f357" y="f358"/>
                      </a:cxn>
                      <a:cxn ang="f190">
                        <a:pos x="f359" y="f360"/>
                      </a:cxn>
                      <a:cxn ang="f190">
                        <a:pos x="f361" y="f362"/>
                      </a:cxn>
                      <a:cxn ang="f190">
                        <a:pos x="f363" y="f362"/>
                      </a:cxn>
                      <a:cxn ang="f190">
                        <a:pos x="f364" y="f342"/>
                      </a:cxn>
                      <a:cxn ang="f190">
                        <a:pos x="f365" y="f366"/>
                      </a:cxn>
                      <a:cxn ang="f190">
                        <a:pos x="f367" y="f368"/>
                      </a:cxn>
                      <a:cxn ang="f190">
                        <a:pos x="f369" y="f370"/>
                      </a:cxn>
                      <a:cxn ang="f190">
                        <a:pos x="f371" y="f372"/>
                      </a:cxn>
                      <a:cxn ang="f190">
                        <a:pos x="f373" y="f374"/>
                      </a:cxn>
                      <a:cxn ang="f190">
                        <a:pos x="f375" y="f376"/>
                      </a:cxn>
                      <a:cxn ang="f190">
                        <a:pos x="f377" y="f378"/>
                      </a:cxn>
                      <a:cxn ang="f190">
                        <a:pos x="f379" y="f362"/>
                      </a:cxn>
                      <a:cxn ang="f190">
                        <a:pos x="f380" y="f381"/>
                      </a:cxn>
                      <a:cxn ang="f190">
                        <a:pos x="f382" y="f383"/>
                      </a:cxn>
                      <a:cxn ang="f190">
                        <a:pos x="f384" y="f385"/>
                      </a:cxn>
                      <a:cxn ang="f190">
                        <a:pos x="f386" y="f332"/>
                      </a:cxn>
                      <a:cxn ang="f190">
                        <a:pos x="f387" y="f326"/>
                      </a:cxn>
                    </a:cxnLst>
                    <a:rect l="f321" t="f324" r="f322" b="f323"/>
                    <a:pathLst>
                      <a:path w="720" h="623">
                        <a:moveTo>
                          <a:pt x="f8" y="f5"/>
                        </a:moveTo>
                        <a:lnTo>
                          <a:pt x="f9" y="f5"/>
                        </a:lnTo>
                        <a:lnTo>
                          <a:pt x="f10" y="f5"/>
                        </a:lnTo>
                        <a:lnTo>
                          <a:pt x="f11" y="f12"/>
                        </a:lnTo>
                        <a:lnTo>
                          <a:pt x="f13" y="f12"/>
                        </a:lnTo>
                        <a:lnTo>
                          <a:pt x="f14" y="f15"/>
                        </a:lnTo>
                        <a:lnTo>
                          <a:pt x="f16" y="f15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6" y="f21"/>
                        </a:lnTo>
                        <a:lnTo>
                          <a:pt x="f6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6"/>
                        </a:lnTo>
                        <a:lnTo>
                          <a:pt x="f28" y="f29"/>
                        </a:lnTo>
                        <a:lnTo>
                          <a:pt x="f30" y="f17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7"/>
                        </a:lnTo>
                        <a:lnTo>
                          <a:pt x="f46" y="f7"/>
                        </a:lnTo>
                        <a:lnTo>
                          <a:pt x="f47" y="f48"/>
                        </a:lnTo>
                        <a:lnTo>
                          <a:pt x="f49" y="f50"/>
                        </a:lnTo>
                        <a:lnTo>
                          <a:pt x="f51" y="f52"/>
                        </a:lnTo>
                        <a:lnTo>
                          <a:pt x="f53" y="f54"/>
                        </a:lnTo>
                        <a:lnTo>
                          <a:pt x="f55" y="f56"/>
                        </a:lnTo>
                        <a:lnTo>
                          <a:pt x="f57" y="f58"/>
                        </a:lnTo>
                        <a:lnTo>
                          <a:pt x="f59" y="f36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16" y="f64"/>
                        </a:lnTo>
                        <a:lnTo>
                          <a:pt x="f65" y="f66"/>
                        </a:lnTo>
                        <a:lnTo>
                          <a:pt x="f67" y="f68"/>
                        </a:lnTo>
                        <a:lnTo>
                          <a:pt x="f69" y="f70"/>
                        </a:lnTo>
                        <a:lnTo>
                          <a:pt x="f71" y="f72"/>
                        </a:lnTo>
                        <a:lnTo>
                          <a:pt x="f73" y="f70"/>
                        </a:lnTo>
                        <a:lnTo>
                          <a:pt x="f74" y="f63"/>
                        </a:lnTo>
                        <a:lnTo>
                          <a:pt x="f75" y="f34"/>
                        </a:lnTo>
                        <a:lnTo>
                          <a:pt x="f76" y="f63"/>
                        </a:lnTo>
                        <a:lnTo>
                          <a:pt x="f77" y="f72"/>
                        </a:lnTo>
                        <a:lnTo>
                          <a:pt x="f78" y="f79"/>
                        </a:lnTo>
                        <a:lnTo>
                          <a:pt x="f80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91"/>
                        </a:lnTo>
                        <a:lnTo>
                          <a:pt x="f92" y="f93"/>
                        </a:lnTo>
                        <a:lnTo>
                          <a:pt x="f94" y="f95"/>
                        </a:lnTo>
                        <a:lnTo>
                          <a:pt x="f96" y="f97"/>
                        </a:lnTo>
                        <a:lnTo>
                          <a:pt x="f98" y="f99"/>
                        </a:lnTo>
                        <a:lnTo>
                          <a:pt x="f100" y="f101"/>
                        </a:lnTo>
                        <a:lnTo>
                          <a:pt x="f102" y="f79"/>
                        </a:lnTo>
                        <a:lnTo>
                          <a:pt x="f103" y="f70"/>
                        </a:lnTo>
                        <a:lnTo>
                          <a:pt x="f5" y="f104"/>
                        </a:lnTo>
                        <a:lnTo>
                          <a:pt x="f5" y="f105"/>
                        </a:lnTo>
                        <a:lnTo>
                          <a:pt x="f106" y="f105"/>
                        </a:lnTo>
                        <a:lnTo>
                          <a:pt x="f98" y="f107"/>
                        </a:lnTo>
                        <a:lnTo>
                          <a:pt x="f108" y="f109"/>
                        </a:lnTo>
                        <a:lnTo>
                          <a:pt x="f110" y="f106"/>
                        </a:lnTo>
                        <a:lnTo>
                          <a:pt x="f111" y="f20"/>
                        </a:lnTo>
                        <a:lnTo>
                          <a:pt x="f112" y="f18"/>
                        </a:lnTo>
                        <a:lnTo>
                          <a:pt x="f113" y="f12"/>
                        </a:lnTo>
                        <a:lnTo>
                          <a:pt x="f114" y="f5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4E8834">
                      <a:alpha val="51000"/>
                    </a:srgbClr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44" name="Oval 196"/>
                  <p:cNvSpPr/>
                  <p:nvPr/>
                </p:nvSpPr>
                <p:spPr>
                  <a:xfrm rot="5400013">
                    <a:off x="510984" y="3750557"/>
                    <a:ext cx="119667" cy="90278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68B545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/>
                  <a:lstStyle/>
                  <a:p>
                    <a:pPr marL="0" marR="0" lvl="0" indent="0" algn="ctr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FFFFFF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45" name="Oval 197"/>
                  <p:cNvSpPr/>
                  <p:nvPr/>
                </p:nvSpPr>
                <p:spPr>
                  <a:xfrm rot="5400013">
                    <a:off x="455525" y="2914165"/>
                    <a:ext cx="226570" cy="170919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68B545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/>
                  <a:lstStyle/>
                  <a:p>
                    <a:pPr marL="0" marR="0" lvl="0" indent="0" algn="ctr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FFFFFF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</p:grpSp>
          </p:grpSp>
          <p:sp>
            <p:nvSpPr>
              <p:cNvPr id="46" name="矩形 28"/>
              <p:cNvSpPr/>
              <p:nvPr/>
            </p:nvSpPr>
            <p:spPr>
              <a:xfrm>
                <a:off x="855302" y="3059390"/>
                <a:ext cx="3297052" cy="768672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755998" marR="0" lvl="0" indent="-467999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4400" b="1" i="0" u="none" strike="noStrike" kern="1200" cap="none" spc="0" baseline="0">
                    <a:solidFill>
                      <a:srgbClr val="F7F6F3"/>
                    </a:solidFill>
                    <a:uFillTx/>
                    <a:latin typeface="微軟正黑體" pitchFamily="34"/>
                    <a:ea typeface="微軟正黑體" pitchFamily="34"/>
                  </a:rPr>
                  <a:t>期程與方式</a:t>
                </a:r>
                <a:endParaRPr lang="en-US" sz="4400" b="1" i="0" u="none" strike="noStrike" kern="1200" cap="none" spc="0" baseline="0">
                  <a:solidFill>
                    <a:srgbClr val="F7F6F3"/>
                  </a:solidFill>
                  <a:uFillTx/>
                  <a:latin typeface="微軟正黑體" pitchFamily="34"/>
                  <a:ea typeface="微軟正黑體" pitchFamily="34"/>
                </a:endParaRPr>
              </a:p>
            </p:txBody>
          </p:sp>
        </p:grpSp>
      </p:grpSp>
      <p:sp>
        <p:nvSpPr>
          <p:cNvPr id="47" name="文字方塊 48"/>
          <p:cNvSpPr txBox="1"/>
          <p:nvPr/>
        </p:nvSpPr>
        <p:spPr>
          <a:xfrm>
            <a:off x="1093704" y="5818226"/>
            <a:ext cx="10561740" cy="13234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3903" marR="0" lvl="0" indent="-43497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</a:t>
            </a:r>
            <a:r>
              <a:rPr lang="zh-TW" sz="20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、符合資格者於</a:t>
            </a:r>
            <a:r>
              <a:rPr lang="en-US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110</a:t>
            </a:r>
            <a:r>
              <a:rPr lang="zh-TW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年</a:t>
            </a:r>
            <a:r>
              <a:rPr lang="en-US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8</a:t>
            </a:r>
            <a:r>
              <a:rPr lang="zh-TW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月</a:t>
            </a:r>
            <a:r>
              <a:rPr lang="en-US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31</a:t>
            </a:r>
            <a:r>
              <a:rPr lang="zh-TW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日前，填寫申請表後向</a:t>
            </a:r>
            <a:r>
              <a:rPr lang="en-US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109</a:t>
            </a:r>
            <a:r>
              <a:rPr lang="zh-TW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學年原服務學校申請（可用電子檔辦理，無須紙本）</a:t>
            </a:r>
            <a:r>
              <a:rPr lang="zh-TW" sz="20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，經學校審核認定後，</a:t>
            </a:r>
            <a:r>
              <a:rPr lang="en-US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2</a:t>
            </a:r>
            <a:r>
              <a:rPr lang="zh-TW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週內一次性撥付</a:t>
            </a:r>
            <a:r>
              <a:rPr lang="zh-TW" sz="20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補助經費至指定帳戶。</a:t>
            </a:r>
            <a:endParaRPr lang="en-US" sz="2000" b="1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981078" marR="0" lvl="0" indent="-692145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2</a:t>
            </a:r>
            <a:r>
              <a:rPr lang="zh-TW" sz="20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、若無法自行填寫，得</a:t>
            </a:r>
            <a:r>
              <a:rPr lang="zh-TW" sz="20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經學校同意由代理人切結代填或後補</a:t>
            </a:r>
            <a:r>
              <a:rPr lang="zh-TW" sz="20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等方式辦理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。</a:t>
            </a:r>
          </a:p>
          <a:p>
            <a:pPr marL="755998" marR="0" lvl="0" indent="-4679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</a:endParaRPr>
          </a:p>
        </p:txBody>
      </p:sp>
      <p:sp>
        <p:nvSpPr>
          <p:cNvPr id="48" name="五边形 5"/>
          <p:cNvSpPr/>
          <p:nvPr/>
        </p:nvSpPr>
        <p:spPr>
          <a:xfrm>
            <a:off x="909480" y="4902418"/>
            <a:ext cx="2011186" cy="826727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val f8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6 1 f3"/>
              <a:gd name="f22" fmla="*/ f17 1 f3"/>
              <a:gd name="f23" fmla="*/ f18 1 21600"/>
              <a:gd name="f24" fmla="*/ f19 1 21600"/>
              <a:gd name="f25" fmla="*/ 21600 f18 1"/>
              <a:gd name="f26" fmla="*/ 21600 f19 1"/>
              <a:gd name="f27" fmla="+- f21 0 f2"/>
              <a:gd name="f28" fmla="+- f22 0 f2"/>
              <a:gd name="f29" fmla="min f24 f23"/>
              <a:gd name="f30" fmla="*/ f25 1 f20"/>
              <a:gd name="f31" fmla="*/ f26 1 f20"/>
              <a:gd name="f32" fmla="val f30"/>
              <a:gd name="f33" fmla="val f31"/>
              <a:gd name="f34" fmla="*/ f14 f29 1"/>
              <a:gd name="f35" fmla="+- f33 0 f14"/>
              <a:gd name="f36" fmla="+- f32 0 f14"/>
              <a:gd name="f37" fmla="*/ f33 f29 1"/>
              <a:gd name="f38" fmla="*/ f32 f29 1"/>
              <a:gd name="f39" fmla="*/ f35 1 2"/>
              <a:gd name="f40" fmla="min f36 f35"/>
              <a:gd name="f41" fmla="+- f14 f39 0"/>
              <a:gd name="f42" fmla="*/ f40 f15 1"/>
              <a:gd name="f43" fmla="*/ f42 1 100000"/>
              <a:gd name="f44" fmla="*/ f41 f29 1"/>
              <a:gd name="f45" fmla="+- f32 0 f43"/>
              <a:gd name="f46" fmla="+- f45 f32 0"/>
              <a:gd name="f47" fmla="*/ f45 1 2"/>
              <a:gd name="f48" fmla="*/ f45 f29 1"/>
              <a:gd name="f49" fmla="*/ f46 1 2"/>
              <a:gd name="f50" fmla="*/ f47 f29 1"/>
              <a:gd name="f51" fmla="*/ f49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0" y="f34"/>
              </a:cxn>
              <a:cxn ang="f28">
                <a:pos x="f50" y="f37"/>
              </a:cxn>
            </a:cxnLst>
            <a:rect l="f34" t="f34" r="f51" b="f37"/>
            <a:pathLst>
              <a:path>
                <a:moveTo>
                  <a:pt x="f34" y="f34"/>
                </a:moveTo>
                <a:lnTo>
                  <a:pt x="f48" y="f34"/>
                </a:lnTo>
                <a:lnTo>
                  <a:pt x="f38" y="f44"/>
                </a:lnTo>
                <a:lnTo>
                  <a:pt x="f48" y="f37"/>
                </a:lnTo>
                <a:lnTo>
                  <a:pt x="f34" y="f37"/>
                </a:lnTo>
                <a:close/>
              </a:path>
            </a:pathLst>
          </a:custGeom>
          <a:solidFill>
            <a:srgbClr val="00006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6</a:t>
            </a:r>
            <a:r>
              <a:rPr lang="zh-TW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月</a:t>
            </a:r>
            <a:r>
              <a:rPr lang="en-US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30</a:t>
            </a:r>
            <a:r>
              <a:rPr lang="zh-TW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日</a:t>
            </a:r>
            <a:endParaRPr lang="en-US" sz="2800" b="1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微軟正黑體" pitchFamily="34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開放申請</a:t>
            </a:r>
            <a:endParaRPr lang="en-US" sz="2800" b="1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微軟正黑體" pitchFamily="34"/>
              <a:cs typeface="Times New Roman" pitchFamily="18"/>
            </a:endParaRPr>
          </a:p>
        </p:txBody>
      </p:sp>
      <p:grpSp>
        <p:nvGrpSpPr>
          <p:cNvPr id="49" name="群組 54"/>
          <p:cNvGrpSpPr/>
          <p:nvPr/>
        </p:nvGrpSpPr>
        <p:grpSpPr>
          <a:xfrm>
            <a:off x="1862376" y="3598136"/>
            <a:ext cx="9870856" cy="2314977"/>
            <a:chOff x="1862376" y="3598136"/>
            <a:chExt cx="9870856" cy="2314977"/>
          </a:xfrm>
        </p:grpSpPr>
        <p:sp>
          <p:nvSpPr>
            <p:cNvPr id="50" name="文本框 20"/>
            <p:cNvSpPr txBox="1"/>
            <p:nvPr/>
          </p:nvSpPr>
          <p:spPr>
            <a:xfrm>
              <a:off x="1862376" y="4263755"/>
              <a:ext cx="1601004" cy="39734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8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說明會</a:t>
              </a:r>
              <a:endParaRPr lang="en-US" sz="2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51" name="文本框 20"/>
            <p:cNvSpPr txBox="1"/>
            <p:nvPr/>
          </p:nvSpPr>
          <p:spPr>
            <a:xfrm>
              <a:off x="3625431" y="4292541"/>
              <a:ext cx="1601004" cy="39734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8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說明會</a:t>
              </a:r>
              <a:endParaRPr lang="en-US" sz="2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52" name="任意多边形 13"/>
            <p:cNvSpPr/>
            <p:nvPr/>
          </p:nvSpPr>
          <p:spPr>
            <a:xfrm rot="10799991">
              <a:off x="3073884" y="3668033"/>
              <a:ext cx="1700591" cy="168111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00"/>
                <a:gd name="f7" fmla="val 2400454"/>
                <a:gd name="f8" fmla="val 1080000"/>
                <a:gd name="f9" fmla="val 1676468"/>
                <a:gd name="f10" fmla="val 1916922"/>
                <a:gd name="f11" fmla="val 1320454"/>
                <a:gd name="f12" fmla="val 798545"/>
                <a:gd name="f13" fmla="val 1789796"/>
                <a:gd name="f14" fmla="val 363102"/>
                <a:gd name="f15" fmla="val 1297658"/>
                <a:gd name="f16" fmla="val 262396"/>
                <a:gd name="f17" fmla="val 1287795"/>
                <a:gd name="f18" fmla="val 260891"/>
                <a:gd name="f19" fmla="val 1093138"/>
                <a:gd name="f20" fmla="val 901857"/>
                <a:gd name="f21" fmla="val 256365"/>
                <a:gd name="f22" fmla="val 862342"/>
                <a:gd name="f23" fmla="val 370204"/>
                <a:gd name="f24" fmla="val 483532"/>
                <a:gd name="f25" fmla="+- 0 0 -90"/>
                <a:gd name="f26" fmla="*/ f3 1 2160000"/>
                <a:gd name="f27" fmla="*/ f4 1 2400454"/>
                <a:gd name="f28" fmla="val f5"/>
                <a:gd name="f29" fmla="val f6"/>
                <a:gd name="f30" fmla="val f7"/>
                <a:gd name="f31" fmla="*/ f25 f0 1"/>
                <a:gd name="f32" fmla="+- f30 0 f28"/>
                <a:gd name="f33" fmla="+- f29 0 f28"/>
                <a:gd name="f34" fmla="*/ f31 1 f2"/>
                <a:gd name="f35" fmla="*/ f33 1 2160000"/>
                <a:gd name="f36" fmla="*/ f32 1 2400454"/>
                <a:gd name="f37" fmla="*/ 1080000 f33 1"/>
                <a:gd name="f38" fmla="*/ 2400454 f32 1"/>
                <a:gd name="f39" fmla="*/ 2160000 f33 1"/>
                <a:gd name="f40" fmla="*/ 1320454 f32 1"/>
                <a:gd name="f41" fmla="*/ 1297658 f33 1"/>
                <a:gd name="f42" fmla="*/ 262396 f32 1"/>
                <a:gd name="f43" fmla="*/ 1287795 f33 1"/>
                <a:gd name="f44" fmla="*/ 260891 f32 1"/>
                <a:gd name="f45" fmla="*/ 1093138 f33 1"/>
                <a:gd name="f46" fmla="*/ 0 f32 1"/>
                <a:gd name="f47" fmla="*/ 901857 f33 1"/>
                <a:gd name="f48" fmla="*/ 256365 f32 1"/>
                <a:gd name="f49" fmla="*/ 862342 f33 1"/>
                <a:gd name="f50" fmla="*/ 0 f33 1"/>
                <a:gd name="f51" fmla="+- f34 0 f1"/>
                <a:gd name="f52" fmla="*/ f37 1 2160000"/>
                <a:gd name="f53" fmla="*/ f38 1 2400454"/>
                <a:gd name="f54" fmla="*/ f39 1 2160000"/>
                <a:gd name="f55" fmla="*/ f40 1 2400454"/>
                <a:gd name="f56" fmla="*/ f41 1 2160000"/>
                <a:gd name="f57" fmla="*/ f42 1 2400454"/>
                <a:gd name="f58" fmla="*/ f43 1 2160000"/>
                <a:gd name="f59" fmla="*/ f44 1 2400454"/>
                <a:gd name="f60" fmla="*/ f45 1 2160000"/>
                <a:gd name="f61" fmla="*/ f46 1 2400454"/>
                <a:gd name="f62" fmla="*/ f47 1 2160000"/>
                <a:gd name="f63" fmla="*/ f48 1 2400454"/>
                <a:gd name="f64" fmla="*/ f49 1 2160000"/>
                <a:gd name="f65" fmla="*/ f50 1 2160000"/>
                <a:gd name="f66" fmla="*/ f28 1 f35"/>
                <a:gd name="f67" fmla="*/ f29 1 f35"/>
                <a:gd name="f68" fmla="*/ f28 1 f36"/>
                <a:gd name="f69" fmla="*/ f30 1 f36"/>
                <a:gd name="f70" fmla="*/ f52 1 f35"/>
                <a:gd name="f71" fmla="*/ f53 1 f36"/>
                <a:gd name="f72" fmla="*/ f54 1 f35"/>
                <a:gd name="f73" fmla="*/ f55 1 f36"/>
                <a:gd name="f74" fmla="*/ f56 1 f35"/>
                <a:gd name="f75" fmla="*/ f57 1 f36"/>
                <a:gd name="f76" fmla="*/ f58 1 f35"/>
                <a:gd name="f77" fmla="*/ f59 1 f36"/>
                <a:gd name="f78" fmla="*/ f60 1 f35"/>
                <a:gd name="f79" fmla="*/ f61 1 f36"/>
                <a:gd name="f80" fmla="*/ f62 1 f35"/>
                <a:gd name="f81" fmla="*/ f63 1 f36"/>
                <a:gd name="f82" fmla="*/ f64 1 f35"/>
                <a:gd name="f83" fmla="*/ f65 1 f35"/>
                <a:gd name="f84" fmla="*/ f66 f26 1"/>
                <a:gd name="f85" fmla="*/ f67 f26 1"/>
                <a:gd name="f86" fmla="*/ f69 f27 1"/>
                <a:gd name="f87" fmla="*/ f68 f27 1"/>
                <a:gd name="f88" fmla="*/ f70 f26 1"/>
                <a:gd name="f89" fmla="*/ f71 f27 1"/>
                <a:gd name="f90" fmla="*/ f72 f26 1"/>
                <a:gd name="f91" fmla="*/ f73 f27 1"/>
                <a:gd name="f92" fmla="*/ f74 f26 1"/>
                <a:gd name="f93" fmla="*/ f75 f27 1"/>
                <a:gd name="f94" fmla="*/ f76 f26 1"/>
                <a:gd name="f95" fmla="*/ f77 f27 1"/>
                <a:gd name="f96" fmla="*/ f78 f26 1"/>
                <a:gd name="f97" fmla="*/ f79 f27 1"/>
                <a:gd name="f98" fmla="*/ f80 f26 1"/>
                <a:gd name="f99" fmla="*/ f81 f27 1"/>
                <a:gd name="f100" fmla="*/ f82 f26 1"/>
                <a:gd name="f101" fmla="*/ f83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88" y="f89"/>
                </a:cxn>
                <a:cxn ang="f51">
                  <a:pos x="f90" y="f91"/>
                </a:cxn>
                <a:cxn ang="f51">
                  <a:pos x="f92" y="f93"/>
                </a:cxn>
                <a:cxn ang="f51">
                  <a:pos x="f94" y="f95"/>
                </a:cxn>
                <a:cxn ang="f51">
                  <a:pos x="f96" y="f97"/>
                </a:cxn>
                <a:cxn ang="f51">
                  <a:pos x="f98" y="f99"/>
                </a:cxn>
                <a:cxn ang="f51">
                  <a:pos x="f100" y="f93"/>
                </a:cxn>
                <a:cxn ang="f51">
                  <a:pos x="f101" y="f91"/>
                </a:cxn>
                <a:cxn ang="f51">
                  <a:pos x="f88" y="f89"/>
                </a:cxn>
              </a:cxnLst>
              <a:rect l="f84" t="f87" r="f85" b="f86"/>
              <a:pathLst>
                <a:path w="2160000" h="2400454">
                  <a:moveTo>
                    <a:pt x="f8" y="f7"/>
                  </a:moveTo>
                  <a:cubicBezTo>
                    <a:pt x="f9" y="f7"/>
                    <a:pt x="f6" y="f10"/>
                    <a:pt x="f6" y="f11"/>
                  </a:cubicBezTo>
                  <a:cubicBezTo>
                    <a:pt x="f6" y="f12"/>
                    <a:pt x="f13" y="f14"/>
                    <a:pt x="f15" y="f16"/>
                  </a:cubicBezTo>
                  <a:lnTo>
                    <a:pt x="f17" y="f18"/>
                  </a:lnTo>
                  <a:lnTo>
                    <a:pt x="f19" y="f5"/>
                  </a:lnTo>
                  <a:lnTo>
                    <a:pt x="f20" y="f21"/>
                  </a:lnTo>
                  <a:lnTo>
                    <a:pt x="f22" y="f16"/>
                  </a:lnTo>
                  <a:cubicBezTo>
                    <a:pt x="f23" y="f14"/>
                    <a:pt x="f5" y="f12"/>
                    <a:pt x="f5" y="f11"/>
                  </a:cubicBezTo>
                  <a:cubicBezTo>
                    <a:pt x="f5" y="f10"/>
                    <a:pt x="f24" y="f7"/>
                    <a:pt x="f8" y="f7"/>
                  </a:cubicBezTo>
                  <a:close/>
                </a:path>
              </a:pathLst>
            </a:custGeom>
            <a:solidFill>
              <a:srgbClr val="000066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endParaRPr>
            </a:p>
          </p:txBody>
        </p:sp>
        <p:graphicFrame>
          <p:nvGraphicFramePr>
            <p:cNvPr id="53" name="图表 17"/>
            <p:cNvGraphicFramePr/>
            <p:nvPr/>
          </p:nvGraphicFramePr>
          <p:xfrm>
            <a:off x="2903256" y="3648273"/>
            <a:ext cx="1979813" cy="14860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4" name="任意多边形 12"/>
            <p:cNvSpPr/>
            <p:nvPr/>
          </p:nvSpPr>
          <p:spPr>
            <a:xfrm flipV="1">
              <a:off x="5321058" y="3598136"/>
              <a:ext cx="1775307" cy="173611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00"/>
                <a:gd name="f7" fmla="val 2400454"/>
                <a:gd name="f8" fmla="val 1080000"/>
                <a:gd name="f9" fmla="val 1676468"/>
                <a:gd name="f10" fmla="val 1916922"/>
                <a:gd name="f11" fmla="val 1320454"/>
                <a:gd name="f12" fmla="val 798545"/>
                <a:gd name="f13" fmla="val 1789796"/>
                <a:gd name="f14" fmla="val 363102"/>
                <a:gd name="f15" fmla="val 1297658"/>
                <a:gd name="f16" fmla="val 262396"/>
                <a:gd name="f17" fmla="val 1287795"/>
                <a:gd name="f18" fmla="val 260891"/>
                <a:gd name="f19" fmla="val 1093138"/>
                <a:gd name="f20" fmla="val 901857"/>
                <a:gd name="f21" fmla="val 256365"/>
                <a:gd name="f22" fmla="val 862342"/>
                <a:gd name="f23" fmla="val 370204"/>
                <a:gd name="f24" fmla="val 483532"/>
                <a:gd name="f25" fmla="+- 0 0 -90"/>
                <a:gd name="f26" fmla="*/ f3 1 2160000"/>
                <a:gd name="f27" fmla="*/ f4 1 2400454"/>
                <a:gd name="f28" fmla="val f5"/>
                <a:gd name="f29" fmla="val f6"/>
                <a:gd name="f30" fmla="val f7"/>
                <a:gd name="f31" fmla="*/ f25 f0 1"/>
                <a:gd name="f32" fmla="+- f30 0 f28"/>
                <a:gd name="f33" fmla="+- f29 0 f28"/>
                <a:gd name="f34" fmla="*/ f31 1 f2"/>
                <a:gd name="f35" fmla="*/ f33 1 2160000"/>
                <a:gd name="f36" fmla="*/ f32 1 2400454"/>
                <a:gd name="f37" fmla="*/ 1080000 f33 1"/>
                <a:gd name="f38" fmla="*/ 2400454 f32 1"/>
                <a:gd name="f39" fmla="*/ 2160000 f33 1"/>
                <a:gd name="f40" fmla="*/ 1320454 f32 1"/>
                <a:gd name="f41" fmla="*/ 1297658 f33 1"/>
                <a:gd name="f42" fmla="*/ 262396 f32 1"/>
                <a:gd name="f43" fmla="*/ 1287795 f33 1"/>
                <a:gd name="f44" fmla="*/ 260891 f32 1"/>
                <a:gd name="f45" fmla="*/ 1093138 f33 1"/>
                <a:gd name="f46" fmla="*/ 0 f32 1"/>
                <a:gd name="f47" fmla="*/ 901857 f33 1"/>
                <a:gd name="f48" fmla="*/ 256365 f32 1"/>
                <a:gd name="f49" fmla="*/ 862342 f33 1"/>
                <a:gd name="f50" fmla="*/ 0 f33 1"/>
                <a:gd name="f51" fmla="+- f34 0 f1"/>
                <a:gd name="f52" fmla="*/ f37 1 2160000"/>
                <a:gd name="f53" fmla="*/ f38 1 2400454"/>
                <a:gd name="f54" fmla="*/ f39 1 2160000"/>
                <a:gd name="f55" fmla="*/ f40 1 2400454"/>
                <a:gd name="f56" fmla="*/ f41 1 2160000"/>
                <a:gd name="f57" fmla="*/ f42 1 2400454"/>
                <a:gd name="f58" fmla="*/ f43 1 2160000"/>
                <a:gd name="f59" fmla="*/ f44 1 2400454"/>
                <a:gd name="f60" fmla="*/ f45 1 2160000"/>
                <a:gd name="f61" fmla="*/ f46 1 2400454"/>
                <a:gd name="f62" fmla="*/ f47 1 2160000"/>
                <a:gd name="f63" fmla="*/ f48 1 2400454"/>
                <a:gd name="f64" fmla="*/ f49 1 2160000"/>
                <a:gd name="f65" fmla="*/ f50 1 2160000"/>
                <a:gd name="f66" fmla="*/ f28 1 f35"/>
                <a:gd name="f67" fmla="*/ f29 1 f35"/>
                <a:gd name="f68" fmla="*/ f28 1 f36"/>
                <a:gd name="f69" fmla="*/ f30 1 f36"/>
                <a:gd name="f70" fmla="*/ f52 1 f35"/>
                <a:gd name="f71" fmla="*/ f53 1 f36"/>
                <a:gd name="f72" fmla="*/ f54 1 f35"/>
                <a:gd name="f73" fmla="*/ f55 1 f36"/>
                <a:gd name="f74" fmla="*/ f56 1 f35"/>
                <a:gd name="f75" fmla="*/ f57 1 f36"/>
                <a:gd name="f76" fmla="*/ f58 1 f35"/>
                <a:gd name="f77" fmla="*/ f59 1 f36"/>
                <a:gd name="f78" fmla="*/ f60 1 f35"/>
                <a:gd name="f79" fmla="*/ f61 1 f36"/>
                <a:gd name="f80" fmla="*/ f62 1 f35"/>
                <a:gd name="f81" fmla="*/ f63 1 f36"/>
                <a:gd name="f82" fmla="*/ f64 1 f35"/>
                <a:gd name="f83" fmla="*/ f65 1 f35"/>
                <a:gd name="f84" fmla="*/ f66 f26 1"/>
                <a:gd name="f85" fmla="*/ f67 f26 1"/>
                <a:gd name="f86" fmla="*/ f69 f27 1"/>
                <a:gd name="f87" fmla="*/ f68 f27 1"/>
                <a:gd name="f88" fmla="*/ f70 f26 1"/>
                <a:gd name="f89" fmla="*/ f71 f27 1"/>
                <a:gd name="f90" fmla="*/ f72 f26 1"/>
                <a:gd name="f91" fmla="*/ f73 f27 1"/>
                <a:gd name="f92" fmla="*/ f74 f26 1"/>
                <a:gd name="f93" fmla="*/ f75 f27 1"/>
                <a:gd name="f94" fmla="*/ f76 f26 1"/>
                <a:gd name="f95" fmla="*/ f77 f27 1"/>
                <a:gd name="f96" fmla="*/ f78 f26 1"/>
                <a:gd name="f97" fmla="*/ f79 f27 1"/>
                <a:gd name="f98" fmla="*/ f80 f26 1"/>
                <a:gd name="f99" fmla="*/ f81 f27 1"/>
                <a:gd name="f100" fmla="*/ f82 f26 1"/>
                <a:gd name="f101" fmla="*/ f83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88" y="f89"/>
                </a:cxn>
                <a:cxn ang="f51">
                  <a:pos x="f90" y="f91"/>
                </a:cxn>
                <a:cxn ang="f51">
                  <a:pos x="f92" y="f93"/>
                </a:cxn>
                <a:cxn ang="f51">
                  <a:pos x="f94" y="f95"/>
                </a:cxn>
                <a:cxn ang="f51">
                  <a:pos x="f96" y="f97"/>
                </a:cxn>
                <a:cxn ang="f51">
                  <a:pos x="f98" y="f99"/>
                </a:cxn>
                <a:cxn ang="f51">
                  <a:pos x="f100" y="f93"/>
                </a:cxn>
                <a:cxn ang="f51">
                  <a:pos x="f101" y="f91"/>
                </a:cxn>
                <a:cxn ang="f51">
                  <a:pos x="f88" y="f89"/>
                </a:cxn>
              </a:cxnLst>
              <a:rect l="f84" t="f87" r="f85" b="f86"/>
              <a:pathLst>
                <a:path w="2160000" h="2400454">
                  <a:moveTo>
                    <a:pt x="f8" y="f7"/>
                  </a:moveTo>
                  <a:cubicBezTo>
                    <a:pt x="f9" y="f7"/>
                    <a:pt x="f6" y="f10"/>
                    <a:pt x="f6" y="f11"/>
                  </a:cubicBezTo>
                  <a:cubicBezTo>
                    <a:pt x="f6" y="f12"/>
                    <a:pt x="f13" y="f14"/>
                    <a:pt x="f15" y="f16"/>
                  </a:cubicBezTo>
                  <a:lnTo>
                    <a:pt x="f17" y="f18"/>
                  </a:lnTo>
                  <a:lnTo>
                    <a:pt x="f19" y="f5"/>
                  </a:lnTo>
                  <a:lnTo>
                    <a:pt x="f20" y="f21"/>
                  </a:lnTo>
                  <a:lnTo>
                    <a:pt x="f22" y="f16"/>
                  </a:lnTo>
                  <a:cubicBezTo>
                    <a:pt x="f23" y="f14"/>
                    <a:pt x="f5" y="f12"/>
                    <a:pt x="f5" y="f11"/>
                  </a:cubicBezTo>
                  <a:cubicBezTo>
                    <a:pt x="f5" y="f10"/>
                    <a:pt x="f24" y="f7"/>
                    <a:pt x="f8" y="f7"/>
                  </a:cubicBezTo>
                  <a:close/>
                </a:path>
              </a:pathLst>
            </a:custGeom>
            <a:solidFill>
              <a:srgbClr val="000066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endParaRPr>
            </a:p>
          </p:txBody>
        </p:sp>
        <p:graphicFrame>
          <p:nvGraphicFramePr>
            <p:cNvPr id="55" name="图表 15"/>
            <p:cNvGraphicFramePr/>
            <p:nvPr/>
          </p:nvGraphicFramePr>
          <p:xfrm>
            <a:off x="5164293" y="3599700"/>
            <a:ext cx="2066790" cy="153464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6" name="任意多边形 18"/>
            <p:cNvSpPr/>
            <p:nvPr/>
          </p:nvSpPr>
          <p:spPr>
            <a:xfrm rot="10799991">
              <a:off x="7575155" y="3621792"/>
              <a:ext cx="1817287" cy="16812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00"/>
                <a:gd name="f7" fmla="val 2400454"/>
                <a:gd name="f8" fmla="val 1080000"/>
                <a:gd name="f9" fmla="val 1676468"/>
                <a:gd name="f10" fmla="val 1916922"/>
                <a:gd name="f11" fmla="val 1320454"/>
                <a:gd name="f12" fmla="val 798545"/>
                <a:gd name="f13" fmla="val 1789796"/>
                <a:gd name="f14" fmla="val 363102"/>
                <a:gd name="f15" fmla="val 1297658"/>
                <a:gd name="f16" fmla="val 262396"/>
                <a:gd name="f17" fmla="val 1287795"/>
                <a:gd name="f18" fmla="val 260891"/>
                <a:gd name="f19" fmla="val 1093138"/>
                <a:gd name="f20" fmla="val 901857"/>
                <a:gd name="f21" fmla="val 256365"/>
                <a:gd name="f22" fmla="val 862342"/>
                <a:gd name="f23" fmla="val 370204"/>
                <a:gd name="f24" fmla="val 483532"/>
                <a:gd name="f25" fmla="+- 0 0 -90"/>
                <a:gd name="f26" fmla="*/ f3 1 2160000"/>
                <a:gd name="f27" fmla="*/ f4 1 2400454"/>
                <a:gd name="f28" fmla="val f5"/>
                <a:gd name="f29" fmla="val f6"/>
                <a:gd name="f30" fmla="val f7"/>
                <a:gd name="f31" fmla="*/ f25 f0 1"/>
                <a:gd name="f32" fmla="+- f30 0 f28"/>
                <a:gd name="f33" fmla="+- f29 0 f28"/>
                <a:gd name="f34" fmla="*/ f31 1 f2"/>
                <a:gd name="f35" fmla="*/ f33 1 2160000"/>
                <a:gd name="f36" fmla="*/ f32 1 2400454"/>
                <a:gd name="f37" fmla="*/ 1080000 f33 1"/>
                <a:gd name="f38" fmla="*/ 2400454 f32 1"/>
                <a:gd name="f39" fmla="*/ 2160000 f33 1"/>
                <a:gd name="f40" fmla="*/ 1320454 f32 1"/>
                <a:gd name="f41" fmla="*/ 1297658 f33 1"/>
                <a:gd name="f42" fmla="*/ 262396 f32 1"/>
                <a:gd name="f43" fmla="*/ 1287795 f33 1"/>
                <a:gd name="f44" fmla="*/ 260891 f32 1"/>
                <a:gd name="f45" fmla="*/ 1093138 f33 1"/>
                <a:gd name="f46" fmla="*/ 0 f32 1"/>
                <a:gd name="f47" fmla="*/ 901857 f33 1"/>
                <a:gd name="f48" fmla="*/ 256365 f32 1"/>
                <a:gd name="f49" fmla="*/ 862342 f33 1"/>
                <a:gd name="f50" fmla="*/ 0 f33 1"/>
                <a:gd name="f51" fmla="+- f34 0 f1"/>
                <a:gd name="f52" fmla="*/ f37 1 2160000"/>
                <a:gd name="f53" fmla="*/ f38 1 2400454"/>
                <a:gd name="f54" fmla="*/ f39 1 2160000"/>
                <a:gd name="f55" fmla="*/ f40 1 2400454"/>
                <a:gd name="f56" fmla="*/ f41 1 2160000"/>
                <a:gd name="f57" fmla="*/ f42 1 2400454"/>
                <a:gd name="f58" fmla="*/ f43 1 2160000"/>
                <a:gd name="f59" fmla="*/ f44 1 2400454"/>
                <a:gd name="f60" fmla="*/ f45 1 2160000"/>
                <a:gd name="f61" fmla="*/ f46 1 2400454"/>
                <a:gd name="f62" fmla="*/ f47 1 2160000"/>
                <a:gd name="f63" fmla="*/ f48 1 2400454"/>
                <a:gd name="f64" fmla="*/ f49 1 2160000"/>
                <a:gd name="f65" fmla="*/ f50 1 2160000"/>
                <a:gd name="f66" fmla="*/ f28 1 f35"/>
                <a:gd name="f67" fmla="*/ f29 1 f35"/>
                <a:gd name="f68" fmla="*/ f28 1 f36"/>
                <a:gd name="f69" fmla="*/ f30 1 f36"/>
                <a:gd name="f70" fmla="*/ f52 1 f35"/>
                <a:gd name="f71" fmla="*/ f53 1 f36"/>
                <a:gd name="f72" fmla="*/ f54 1 f35"/>
                <a:gd name="f73" fmla="*/ f55 1 f36"/>
                <a:gd name="f74" fmla="*/ f56 1 f35"/>
                <a:gd name="f75" fmla="*/ f57 1 f36"/>
                <a:gd name="f76" fmla="*/ f58 1 f35"/>
                <a:gd name="f77" fmla="*/ f59 1 f36"/>
                <a:gd name="f78" fmla="*/ f60 1 f35"/>
                <a:gd name="f79" fmla="*/ f61 1 f36"/>
                <a:gd name="f80" fmla="*/ f62 1 f35"/>
                <a:gd name="f81" fmla="*/ f63 1 f36"/>
                <a:gd name="f82" fmla="*/ f64 1 f35"/>
                <a:gd name="f83" fmla="*/ f65 1 f35"/>
                <a:gd name="f84" fmla="*/ f66 f26 1"/>
                <a:gd name="f85" fmla="*/ f67 f26 1"/>
                <a:gd name="f86" fmla="*/ f69 f27 1"/>
                <a:gd name="f87" fmla="*/ f68 f27 1"/>
                <a:gd name="f88" fmla="*/ f70 f26 1"/>
                <a:gd name="f89" fmla="*/ f71 f27 1"/>
                <a:gd name="f90" fmla="*/ f72 f26 1"/>
                <a:gd name="f91" fmla="*/ f73 f27 1"/>
                <a:gd name="f92" fmla="*/ f74 f26 1"/>
                <a:gd name="f93" fmla="*/ f75 f27 1"/>
                <a:gd name="f94" fmla="*/ f76 f26 1"/>
                <a:gd name="f95" fmla="*/ f77 f27 1"/>
                <a:gd name="f96" fmla="*/ f78 f26 1"/>
                <a:gd name="f97" fmla="*/ f79 f27 1"/>
                <a:gd name="f98" fmla="*/ f80 f26 1"/>
                <a:gd name="f99" fmla="*/ f81 f27 1"/>
                <a:gd name="f100" fmla="*/ f82 f26 1"/>
                <a:gd name="f101" fmla="*/ f83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88" y="f89"/>
                </a:cxn>
                <a:cxn ang="f51">
                  <a:pos x="f90" y="f91"/>
                </a:cxn>
                <a:cxn ang="f51">
                  <a:pos x="f92" y="f93"/>
                </a:cxn>
                <a:cxn ang="f51">
                  <a:pos x="f94" y="f95"/>
                </a:cxn>
                <a:cxn ang="f51">
                  <a:pos x="f96" y="f97"/>
                </a:cxn>
                <a:cxn ang="f51">
                  <a:pos x="f98" y="f99"/>
                </a:cxn>
                <a:cxn ang="f51">
                  <a:pos x="f100" y="f93"/>
                </a:cxn>
                <a:cxn ang="f51">
                  <a:pos x="f101" y="f91"/>
                </a:cxn>
                <a:cxn ang="f51">
                  <a:pos x="f88" y="f89"/>
                </a:cxn>
              </a:cxnLst>
              <a:rect l="f84" t="f87" r="f85" b="f86"/>
              <a:pathLst>
                <a:path w="2160000" h="2400454">
                  <a:moveTo>
                    <a:pt x="f8" y="f7"/>
                  </a:moveTo>
                  <a:cubicBezTo>
                    <a:pt x="f9" y="f7"/>
                    <a:pt x="f6" y="f10"/>
                    <a:pt x="f6" y="f11"/>
                  </a:cubicBezTo>
                  <a:cubicBezTo>
                    <a:pt x="f6" y="f12"/>
                    <a:pt x="f13" y="f14"/>
                    <a:pt x="f15" y="f16"/>
                  </a:cubicBezTo>
                  <a:lnTo>
                    <a:pt x="f17" y="f18"/>
                  </a:lnTo>
                  <a:lnTo>
                    <a:pt x="f19" y="f5"/>
                  </a:lnTo>
                  <a:lnTo>
                    <a:pt x="f20" y="f21"/>
                  </a:lnTo>
                  <a:lnTo>
                    <a:pt x="f22" y="f16"/>
                  </a:lnTo>
                  <a:cubicBezTo>
                    <a:pt x="f23" y="f14"/>
                    <a:pt x="f5" y="f12"/>
                    <a:pt x="f5" y="f11"/>
                  </a:cubicBezTo>
                  <a:cubicBezTo>
                    <a:pt x="f5" y="f10"/>
                    <a:pt x="f24" y="f7"/>
                    <a:pt x="f8" y="f7"/>
                  </a:cubicBezTo>
                  <a:close/>
                </a:path>
              </a:pathLst>
            </a:custGeom>
            <a:solidFill>
              <a:srgbClr val="000066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endParaRPr>
            </a:p>
          </p:txBody>
        </p:sp>
        <p:graphicFrame>
          <p:nvGraphicFramePr>
            <p:cNvPr id="57" name="图表 19"/>
            <p:cNvGraphicFramePr/>
            <p:nvPr/>
          </p:nvGraphicFramePr>
          <p:xfrm>
            <a:off x="7421956" y="3625531"/>
            <a:ext cx="2115665" cy="14861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58" name="直接连接符 4"/>
            <p:cNvCxnSpPr/>
            <p:nvPr/>
          </p:nvCxnSpPr>
          <p:spPr>
            <a:xfrm flipV="1">
              <a:off x="2916506" y="5299935"/>
              <a:ext cx="7003124" cy="8742"/>
            </a:xfrm>
            <a:prstGeom prst="straightConnector1">
              <a:avLst/>
            </a:prstGeom>
            <a:noFill/>
            <a:ln w="38103">
              <a:solidFill>
                <a:srgbClr val="000066"/>
              </a:solidFill>
              <a:prstDash val="solid"/>
              <a:miter/>
            </a:ln>
          </p:spPr>
        </p:cxnSp>
        <p:sp>
          <p:nvSpPr>
            <p:cNvPr id="59" name="文本框 20"/>
            <p:cNvSpPr txBox="1"/>
            <p:nvPr/>
          </p:nvSpPr>
          <p:spPr>
            <a:xfrm>
              <a:off x="3269437" y="4038758"/>
              <a:ext cx="1807503" cy="6406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40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申請</a:t>
              </a:r>
              <a:endParaRPr lang="en-US" sz="40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60" name="文本框 20"/>
            <p:cNvSpPr txBox="1"/>
            <p:nvPr/>
          </p:nvSpPr>
          <p:spPr>
            <a:xfrm>
              <a:off x="5585520" y="4076898"/>
              <a:ext cx="1807503" cy="6406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40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審核</a:t>
              </a:r>
              <a:endParaRPr lang="en-US" sz="40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61" name="文本框 20"/>
            <p:cNvSpPr txBox="1"/>
            <p:nvPr/>
          </p:nvSpPr>
          <p:spPr>
            <a:xfrm>
              <a:off x="7883307" y="4131359"/>
              <a:ext cx="1807503" cy="58490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36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撥款</a:t>
              </a:r>
              <a:endParaRPr lang="en-US" sz="36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62" name="文本框 20"/>
            <p:cNvSpPr txBox="1"/>
            <p:nvPr/>
          </p:nvSpPr>
          <p:spPr>
            <a:xfrm>
              <a:off x="9925729" y="4158288"/>
              <a:ext cx="1807503" cy="47349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8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輔導培訓</a:t>
              </a:r>
              <a:endParaRPr lang="en-US" sz="2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63" name="文本框 28"/>
            <p:cNvSpPr txBox="1"/>
            <p:nvPr/>
          </p:nvSpPr>
          <p:spPr>
            <a:xfrm>
              <a:off x="3249631" y="5319787"/>
              <a:ext cx="1959330" cy="47349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b="1" i="0" u="none" strike="noStrike" kern="1200" cap="none" spc="0" baseline="0">
                <a:solidFill>
                  <a:srgbClr val="ED7D31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64" name="文本框 28"/>
            <p:cNvSpPr txBox="1"/>
            <p:nvPr/>
          </p:nvSpPr>
          <p:spPr>
            <a:xfrm>
              <a:off x="5208961" y="5389894"/>
              <a:ext cx="2496001" cy="5232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8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服務學校審核</a:t>
              </a:r>
              <a:endParaRPr lang="en-US" sz="2800" b="1" i="0" u="none" strike="noStrike" kern="1200" cap="none" spc="0" baseline="0">
                <a:solidFill>
                  <a:srgbClr val="ED7D31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65" name="文本框 28"/>
            <p:cNvSpPr txBox="1"/>
            <p:nvPr/>
          </p:nvSpPr>
          <p:spPr>
            <a:xfrm>
              <a:off x="7628793" y="5384599"/>
              <a:ext cx="2402567" cy="5232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2</a:t>
              </a:r>
              <a:r>
                <a:rPr lang="zh-TW" sz="28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週內撥款</a:t>
              </a:r>
              <a:endParaRPr lang="en-US" sz="2800" b="1" i="0" u="none" strike="noStrike" kern="1200" cap="none" spc="0" baseline="0">
                <a:solidFill>
                  <a:srgbClr val="ED7D31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66" name="文本框 28"/>
            <p:cNvSpPr txBox="1"/>
            <p:nvPr/>
          </p:nvSpPr>
          <p:spPr>
            <a:xfrm>
              <a:off x="2832454" y="5371496"/>
              <a:ext cx="2476853" cy="5232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8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受影響者申請</a:t>
              </a:r>
              <a:endParaRPr lang="en-US" sz="2800" b="1" i="0" u="none" strike="noStrike" kern="1200" cap="none" spc="0" baseline="0">
                <a:solidFill>
                  <a:srgbClr val="ED7D31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</p:grpSp>
      <p:cxnSp>
        <p:nvCxnSpPr>
          <p:cNvPr id="67" name="直線接點 73"/>
          <p:cNvCxnSpPr/>
          <p:nvPr/>
        </p:nvCxnSpPr>
        <p:spPr>
          <a:xfrm flipH="1">
            <a:off x="11762741" y="4471269"/>
            <a:ext cx="6730" cy="1864041"/>
          </a:xfrm>
          <a:prstGeom prst="straightConnector1">
            <a:avLst/>
          </a:prstGeom>
          <a:noFill/>
          <a:ln w="44448">
            <a:solidFill>
              <a:srgbClr val="5B697D"/>
            </a:solidFill>
            <a:custDash>
              <a:ds d="300004" sp="300004"/>
            </a:custDash>
            <a:miter/>
          </a:ln>
        </p:spPr>
      </p:cxnSp>
      <p:sp>
        <p:nvSpPr>
          <p:cNvPr id="68" name="五边形 5"/>
          <p:cNvSpPr/>
          <p:nvPr/>
        </p:nvSpPr>
        <p:spPr>
          <a:xfrm rot="10799991">
            <a:off x="9773646" y="4877537"/>
            <a:ext cx="2011186" cy="826727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val f8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6 1 f3"/>
              <a:gd name="f22" fmla="*/ f17 1 f3"/>
              <a:gd name="f23" fmla="*/ f18 1 21600"/>
              <a:gd name="f24" fmla="*/ f19 1 21600"/>
              <a:gd name="f25" fmla="*/ 21600 f18 1"/>
              <a:gd name="f26" fmla="*/ 21600 f19 1"/>
              <a:gd name="f27" fmla="+- f21 0 f2"/>
              <a:gd name="f28" fmla="+- f22 0 f2"/>
              <a:gd name="f29" fmla="min f24 f23"/>
              <a:gd name="f30" fmla="*/ f25 1 f20"/>
              <a:gd name="f31" fmla="*/ f26 1 f20"/>
              <a:gd name="f32" fmla="val f30"/>
              <a:gd name="f33" fmla="val f31"/>
              <a:gd name="f34" fmla="*/ f14 f29 1"/>
              <a:gd name="f35" fmla="+- f33 0 f14"/>
              <a:gd name="f36" fmla="+- f32 0 f14"/>
              <a:gd name="f37" fmla="*/ f33 f29 1"/>
              <a:gd name="f38" fmla="*/ f32 f29 1"/>
              <a:gd name="f39" fmla="*/ f35 1 2"/>
              <a:gd name="f40" fmla="min f36 f35"/>
              <a:gd name="f41" fmla="+- f14 f39 0"/>
              <a:gd name="f42" fmla="*/ f40 f15 1"/>
              <a:gd name="f43" fmla="*/ f42 1 100000"/>
              <a:gd name="f44" fmla="*/ f41 f29 1"/>
              <a:gd name="f45" fmla="+- f32 0 f43"/>
              <a:gd name="f46" fmla="+- f45 f32 0"/>
              <a:gd name="f47" fmla="*/ f45 1 2"/>
              <a:gd name="f48" fmla="*/ f45 f29 1"/>
              <a:gd name="f49" fmla="*/ f46 1 2"/>
              <a:gd name="f50" fmla="*/ f47 f29 1"/>
              <a:gd name="f51" fmla="*/ f49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0" y="f34"/>
              </a:cxn>
              <a:cxn ang="f28">
                <a:pos x="f50" y="f37"/>
              </a:cxn>
            </a:cxnLst>
            <a:rect l="f34" t="f34" r="f51" b="f37"/>
            <a:pathLst>
              <a:path>
                <a:moveTo>
                  <a:pt x="f34" y="f34"/>
                </a:moveTo>
                <a:lnTo>
                  <a:pt x="f48" y="f34"/>
                </a:lnTo>
                <a:lnTo>
                  <a:pt x="f38" y="f44"/>
                </a:lnTo>
                <a:lnTo>
                  <a:pt x="f48" y="f37"/>
                </a:lnTo>
                <a:lnTo>
                  <a:pt x="f34" y="f37"/>
                </a:lnTo>
                <a:close/>
              </a:path>
            </a:pathLst>
          </a:custGeom>
          <a:solidFill>
            <a:srgbClr val="00006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1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微軟正黑體" pitchFamily="34"/>
              <a:cs typeface="Times New Roman" pitchFamily="18"/>
            </a:endParaRPr>
          </a:p>
        </p:txBody>
      </p:sp>
      <p:sp>
        <p:nvSpPr>
          <p:cNvPr id="69" name="矩形 71"/>
          <p:cNvSpPr/>
          <p:nvPr/>
        </p:nvSpPr>
        <p:spPr>
          <a:xfrm>
            <a:off x="10012323" y="4798204"/>
            <a:ext cx="1864443" cy="95410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8</a:t>
            </a:r>
            <a:r>
              <a:rPr lang="zh-TW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月</a:t>
            </a:r>
            <a:r>
              <a:rPr lang="en-US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31</a:t>
            </a:r>
            <a:r>
              <a:rPr lang="zh-TW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日</a:t>
            </a:r>
            <a:endParaRPr lang="en-US" sz="2800" b="1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微軟正黑體" pitchFamily="34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截止申請</a:t>
            </a:r>
          </a:p>
        </p:txBody>
      </p:sp>
      <p:sp>
        <p:nvSpPr>
          <p:cNvPr id="70" name="投影片編號版面配置區 2"/>
          <p:cNvSpPr txBox="1"/>
          <p:nvPr/>
        </p:nvSpPr>
        <p:spPr>
          <a:xfrm>
            <a:off x="8737604" y="6245223"/>
            <a:ext cx="2844798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D965C7-69FE-4939-B7B7-9A0D3AF4F349}" type="slidenum">
              <a:t>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4"/>
          <p:cNvSpPr txBox="1"/>
          <p:nvPr/>
        </p:nvSpPr>
        <p:spPr>
          <a:xfrm>
            <a:off x="52770" y="3713067"/>
            <a:ext cx="3341400" cy="23751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0" algn="just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總受影響節數：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按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110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年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5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月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18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日前，已規劃服務節數設算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；設算期間自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110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年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5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月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19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日起至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110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年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7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月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2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日止。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" name="文字方塊 28"/>
          <p:cNvSpPr txBox="1"/>
          <p:nvPr/>
        </p:nvSpPr>
        <p:spPr>
          <a:xfrm>
            <a:off x="3423458" y="3652122"/>
            <a:ext cx="4111645" cy="31445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61946" marR="0" lvl="0" indent="0" algn="just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66693" algn="l"/>
                <a:tab pos="36194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總調整後鐘點費：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依「公立中小學兼任及代課教師鐘點費支給基準表」所定各學制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支給鐘點費數額補助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60%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設算，國小每節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192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元（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320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元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X60%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）、國中每節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216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元（360元X60%）。</a:t>
            </a:r>
          </a:p>
        </p:txBody>
      </p:sp>
      <p:grpSp>
        <p:nvGrpSpPr>
          <p:cNvPr id="4" name="群組 48"/>
          <p:cNvGrpSpPr/>
          <p:nvPr/>
        </p:nvGrpSpPr>
        <p:grpSpPr>
          <a:xfrm>
            <a:off x="748994" y="1346627"/>
            <a:ext cx="10694008" cy="2250329"/>
            <a:chOff x="748994" y="1346627"/>
            <a:chExt cx="10694008" cy="2250329"/>
          </a:xfrm>
        </p:grpSpPr>
        <p:sp>
          <p:nvSpPr>
            <p:cNvPr id="5" name="矩形 29"/>
            <p:cNvSpPr/>
            <p:nvPr/>
          </p:nvSpPr>
          <p:spPr>
            <a:xfrm>
              <a:off x="4829659" y="1415354"/>
              <a:ext cx="2296799" cy="2181602"/>
            </a:xfrm>
            <a:prstGeom prst="rect">
              <a:avLst/>
            </a:prstGeom>
            <a:solidFill>
              <a:srgbClr val="0C7EC4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endParaRPr>
            </a:p>
          </p:txBody>
        </p:sp>
        <p:grpSp>
          <p:nvGrpSpPr>
            <p:cNvPr id="6" name="群組 47"/>
            <p:cNvGrpSpPr/>
            <p:nvPr/>
          </p:nvGrpSpPr>
          <p:grpSpPr>
            <a:xfrm>
              <a:off x="748994" y="1346627"/>
              <a:ext cx="10694008" cy="2225987"/>
              <a:chOff x="748994" y="1346627"/>
              <a:chExt cx="10694008" cy="2225987"/>
            </a:xfrm>
          </p:grpSpPr>
          <p:sp>
            <p:nvSpPr>
              <p:cNvPr id="7" name="矩形 1"/>
              <p:cNvSpPr/>
              <p:nvPr/>
            </p:nvSpPr>
            <p:spPr>
              <a:xfrm>
                <a:off x="823362" y="1346627"/>
                <a:ext cx="2296945" cy="2181767"/>
              </a:xfrm>
              <a:prstGeom prst="rect">
                <a:avLst/>
              </a:prstGeom>
              <a:solidFill>
                <a:srgbClr val="01B6ED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endParaRPr>
              </a:p>
            </p:txBody>
          </p:sp>
          <p:sp>
            <p:nvSpPr>
              <p:cNvPr id="8" name="矩形 30"/>
              <p:cNvSpPr/>
              <p:nvPr/>
            </p:nvSpPr>
            <p:spPr>
              <a:xfrm>
                <a:off x="8930661" y="1391012"/>
                <a:ext cx="2296799" cy="2181602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endParaRPr>
              </a:p>
            </p:txBody>
          </p:sp>
          <p:sp>
            <p:nvSpPr>
              <p:cNvPr id="9" name="文字方塊 34"/>
              <p:cNvSpPr txBox="1"/>
              <p:nvPr/>
            </p:nvSpPr>
            <p:spPr>
              <a:xfrm>
                <a:off x="9018562" y="1490005"/>
                <a:ext cx="2424440" cy="19389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17145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6000" b="1" i="0" u="none" strike="noStrike" kern="1200" cap="none" spc="0" baseline="0">
                    <a:solidFill>
                      <a:srgbClr val="FEE9DE"/>
                    </a:solidFill>
                    <a:uFillTx/>
                    <a:latin typeface="微軟正黑體" pitchFamily="34"/>
                    <a:ea typeface="微軟正黑體" pitchFamily="34"/>
                  </a:rPr>
                  <a:t>紓困金額</a:t>
                </a:r>
                <a:endParaRPr lang="en-US" sz="6000" b="1" i="0" u="none" strike="noStrike" kern="1200" cap="none" spc="0" baseline="0">
                  <a:solidFill>
                    <a:srgbClr val="FEE9DE"/>
                  </a:solidFill>
                  <a:uFillTx/>
                  <a:latin typeface="微軟正黑體" pitchFamily="34"/>
                  <a:ea typeface="微軟正黑體" pitchFamily="34"/>
                </a:endParaRPr>
              </a:p>
            </p:txBody>
          </p:sp>
          <p:sp>
            <p:nvSpPr>
              <p:cNvPr id="10" name="文字方塊 35"/>
              <p:cNvSpPr txBox="1"/>
              <p:nvPr/>
            </p:nvSpPr>
            <p:spPr>
              <a:xfrm>
                <a:off x="748994" y="1652686"/>
                <a:ext cx="2525920" cy="17543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95253" marR="0" lvl="0" indent="-22229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5400" b="1" i="0" u="none" strike="noStrike" kern="1200" cap="none" spc="0" baseline="0">
                    <a:solidFill>
                      <a:srgbClr val="1F4E79"/>
                    </a:solidFill>
                    <a:uFillTx/>
                    <a:latin typeface="微軟正黑體" pitchFamily="34"/>
                    <a:ea typeface="微軟正黑體" pitchFamily="34"/>
                  </a:rPr>
                  <a:t>總受影響節數</a:t>
                </a:r>
                <a:endParaRPr lang="en-US" sz="5400" b="1" i="0" u="none" strike="noStrike" kern="1200" cap="none" spc="0" baseline="0">
                  <a:solidFill>
                    <a:srgbClr val="1F4E79"/>
                  </a:solidFill>
                  <a:uFillTx/>
                  <a:latin typeface="微軟正黑體" pitchFamily="34"/>
                  <a:ea typeface="微軟正黑體" pitchFamily="34"/>
                </a:endParaRPr>
              </a:p>
            </p:txBody>
          </p:sp>
          <p:sp>
            <p:nvSpPr>
              <p:cNvPr id="11" name="文字方塊 2"/>
              <p:cNvSpPr txBox="1"/>
              <p:nvPr/>
            </p:nvSpPr>
            <p:spPr>
              <a:xfrm>
                <a:off x="4809963" y="1652686"/>
                <a:ext cx="2363925" cy="17543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95253" marR="0" lvl="0" indent="-22229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5400" b="1" i="0" u="none" strike="noStrike" kern="1200" cap="none" spc="0" baseline="0">
                    <a:solidFill>
                      <a:srgbClr val="FEE9DE"/>
                    </a:solidFill>
                    <a:uFillTx/>
                    <a:latin typeface="微軟正黑體" pitchFamily="34"/>
                    <a:ea typeface="微軟正黑體" pitchFamily="34"/>
                  </a:rPr>
                  <a:t>調整後鐘點費</a:t>
                </a:r>
                <a:endParaRPr lang="en-US" sz="5400" b="1" i="0" u="none" strike="noStrike" kern="1200" cap="none" spc="0" baseline="0">
                  <a:solidFill>
                    <a:srgbClr val="FEE9DE"/>
                  </a:solidFill>
                  <a:uFillTx/>
                  <a:latin typeface="微軟正黑體" pitchFamily="34"/>
                  <a:ea typeface="微軟正黑體" pitchFamily="34"/>
                </a:endParaRPr>
              </a:p>
            </p:txBody>
          </p:sp>
          <p:grpSp>
            <p:nvGrpSpPr>
              <p:cNvPr id="12" name="群組 39"/>
              <p:cNvGrpSpPr/>
              <p:nvPr/>
            </p:nvGrpSpPr>
            <p:grpSpPr>
              <a:xfrm>
                <a:off x="7505815" y="2427988"/>
                <a:ext cx="1065788" cy="393566"/>
                <a:chOff x="7505815" y="2427988"/>
                <a:chExt cx="1065788" cy="393566"/>
              </a:xfrm>
            </p:grpSpPr>
            <p:cxnSp>
              <p:nvCxnSpPr>
                <p:cNvPr id="13" name="直線接點 36"/>
                <p:cNvCxnSpPr/>
                <p:nvPr/>
              </p:nvCxnSpPr>
              <p:spPr>
                <a:xfrm>
                  <a:off x="7505815" y="2427988"/>
                  <a:ext cx="1065788" cy="19046"/>
                </a:xfrm>
                <a:prstGeom prst="straightConnector1">
                  <a:avLst/>
                </a:prstGeom>
                <a:noFill/>
                <a:ln w="165104">
                  <a:solidFill>
                    <a:srgbClr val="0360D7"/>
                  </a:solidFill>
                  <a:prstDash val="solid"/>
                  <a:round/>
                </a:ln>
                <a:effectLst>
                  <a:outerShdw dist="50804" dir="5400000" algn="tl">
                    <a:srgbClr val="000000">
                      <a:alpha val="43137"/>
                    </a:srgbClr>
                  </a:outerShdw>
                </a:effectLst>
              </p:spPr>
            </p:cxnSp>
            <p:cxnSp>
              <p:nvCxnSpPr>
                <p:cNvPr id="14" name="直線接點 38"/>
                <p:cNvCxnSpPr/>
                <p:nvPr/>
              </p:nvCxnSpPr>
              <p:spPr>
                <a:xfrm>
                  <a:off x="7505815" y="2802498"/>
                  <a:ext cx="1065788" cy="19056"/>
                </a:xfrm>
                <a:prstGeom prst="straightConnector1">
                  <a:avLst/>
                </a:prstGeom>
                <a:noFill/>
                <a:ln w="165104">
                  <a:solidFill>
                    <a:srgbClr val="0360D7"/>
                  </a:solidFill>
                  <a:prstDash val="solid"/>
                  <a:round/>
                </a:ln>
                <a:effectLst>
                  <a:outerShdw dist="50804" dir="5400000" algn="tl">
                    <a:srgbClr val="000000">
                      <a:alpha val="43137"/>
                    </a:srgbClr>
                  </a:outerShdw>
                </a:effectLst>
              </p:spPr>
            </p:cxnSp>
          </p:grpSp>
          <p:grpSp>
            <p:nvGrpSpPr>
              <p:cNvPr id="15" name="群組 40"/>
              <p:cNvGrpSpPr/>
              <p:nvPr/>
            </p:nvGrpSpPr>
            <p:grpSpPr>
              <a:xfrm>
                <a:off x="3495403" y="2262783"/>
                <a:ext cx="852724" cy="683541"/>
                <a:chOff x="3495403" y="2262783"/>
                <a:chExt cx="852724" cy="683541"/>
              </a:xfrm>
            </p:grpSpPr>
            <p:cxnSp>
              <p:nvCxnSpPr>
                <p:cNvPr id="16" name="直線接點 41"/>
                <p:cNvCxnSpPr/>
                <p:nvPr/>
              </p:nvCxnSpPr>
              <p:spPr>
                <a:xfrm>
                  <a:off x="3576446" y="2288441"/>
                  <a:ext cx="765664" cy="657883"/>
                </a:xfrm>
                <a:prstGeom prst="straightConnector1">
                  <a:avLst/>
                </a:prstGeom>
                <a:noFill/>
                <a:ln w="165104">
                  <a:solidFill>
                    <a:srgbClr val="0360D7"/>
                  </a:solidFill>
                  <a:prstDash val="solid"/>
                  <a:round/>
                </a:ln>
                <a:effectLst>
                  <a:outerShdw dist="50804" dir="5400000" algn="tl">
                    <a:srgbClr val="000000">
                      <a:alpha val="43137"/>
                    </a:srgbClr>
                  </a:outerShdw>
                </a:effectLst>
              </p:spPr>
            </p:cxnSp>
            <p:cxnSp>
              <p:nvCxnSpPr>
                <p:cNvPr id="17" name="直線接點 42"/>
                <p:cNvCxnSpPr/>
                <p:nvPr/>
              </p:nvCxnSpPr>
              <p:spPr>
                <a:xfrm flipV="1">
                  <a:off x="3495403" y="2262783"/>
                  <a:ext cx="852724" cy="672962"/>
                </a:xfrm>
                <a:prstGeom prst="straightConnector1">
                  <a:avLst/>
                </a:prstGeom>
                <a:noFill/>
                <a:ln w="165104">
                  <a:solidFill>
                    <a:srgbClr val="0360D7"/>
                  </a:solidFill>
                  <a:prstDash val="solid"/>
                  <a:round/>
                </a:ln>
                <a:effectLst>
                  <a:outerShdw dist="50804" dir="5400000" algn="tl">
                    <a:srgbClr val="000000">
                      <a:alpha val="43137"/>
                    </a:srgbClr>
                  </a:outerShdw>
                </a:effectLst>
              </p:spPr>
            </p:cxnSp>
          </p:grpSp>
        </p:grpSp>
      </p:grpSp>
      <p:sp>
        <p:nvSpPr>
          <p:cNvPr id="18" name="文字方塊 49"/>
          <p:cNvSpPr txBox="1"/>
          <p:nvPr/>
        </p:nvSpPr>
        <p:spPr>
          <a:xfrm>
            <a:off x="7848569" y="3659556"/>
            <a:ext cx="4215063" cy="31445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某校某受疫情影響之未具本職之兼職人員（時薪制）為例：在疫情前原排定國小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每週授課（或服務） 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10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節，受疫情影響共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6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週，合計總受影響節數為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60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節，每節以</a:t>
            </a:r>
            <a:r>
              <a:rPr lang="en-US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192</a:t>
            </a:r>
            <a:r>
              <a:rPr lang="zh-TW" sz="24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元設算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，則紓困補助經費為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萬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1,520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元（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60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節*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192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元）。</a:t>
            </a:r>
          </a:p>
        </p:txBody>
      </p:sp>
      <p:sp>
        <p:nvSpPr>
          <p:cNvPr id="19" name="投影片編號版面配置區 3"/>
          <p:cNvSpPr txBox="1"/>
          <p:nvPr/>
        </p:nvSpPr>
        <p:spPr>
          <a:xfrm>
            <a:off x="9102010" y="6487786"/>
            <a:ext cx="2844798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CF54EE-4F26-4F80-BC3E-A7CB32C67A30}" type="slidenum">
              <a:t>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  <p:grpSp>
        <p:nvGrpSpPr>
          <p:cNvPr id="20" name="群組 43"/>
          <p:cNvGrpSpPr/>
          <p:nvPr/>
        </p:nvGrpSpPr>
        <p:grpSpPr>
          <a:xfrm>
            <a:off x="198854" y="87919"/>
            <a:ext cx="7030327" cy="1197992"/>
            <a:chOff x="198854" y="87919"/>
            <a:chExt cx="7030327" cy="1197992"/>
          </a:xfrm>
        </p:grpSpPr>
        <p:grpSp>
          <p:nvGrpSpPr>
            <p:cNvPr id="21" name="群組 44"/>
            <p:cNvGrpSpPr/>
            <p:nvPr/>
          </p:nvGrpSpPr>
          <p:grpSpPr>
            <a:xfrm>
              <a:off x="2335671" y="251295"/>
              <a:ext cx="4734370" cy="888659"/>
              <a:chOff x="2335671" y="251295"/>
              <a:chExt cx="4734370" cy="888659"/>
            </a:xfrm>
          </p:grpSpPr>
          <p:sp>
            <p:nvSpPr>
              <p:cNvPr id="22" name="Freeform 7"/>
              <p:cNvSpPr/>
              <p:nvPr/>
            </p:nvSpPr>
            <p:spPr>
              <a:xfrm rot="16199987" flipH="1">
                <a:off x="4258526" y="-1671560"/>
                <a:ext cx="888659" cy="473437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725"/>
                  <a:gd name="f7" fmla="val 3069"/>
                  <a:gd name="f8" fmla="val 30"/>
                  <a:gd name="f9" fmla="val 1685"/>
                  <a:gd name="f10" fmla="val 1691"/>
                  <a:gd name="f11" fmla="val 31"/>
                  <a:gd name="f12" fmla="val 1695"/>
                  <a:gd name="f13" fmla="val 35"/>
                  <a:gd name="f14" fmla="val 1701"/>
                  <a:gd name="f15" fmla="val 41"/>
                  <a:gd name="f16" fmla="val 1706"/>
                  <a:gd name="f17" fmla="val 47"/>
                  <a:gd name="f18" fmla="val 1708"/>
                  <a:gd name="f19" fmla="val 56"/>
                  <a:gd name="f20" fmla="val 1710"/>
                  <a:gd name="f21" fmla="val 75"/>
                  <a:gd name="f22" fmla="val 1707"/>
                  <a:gd name="f23" fmla="val 90"/>
                  <a:gd name="f24" fmla="val 103"/>
                  <a:gd name="f25" fmla="val 1694"/>
                  <a:gd name="f26" fmla="val 117"/>
                  <a:gd name="f27" fmla="val 1687"/>
                  <a:gd name="f28" fmla="val 127"/>
                  <a:gd name="f29" fmla="val 139"/>
                  <a:gd name="f30" fmla="val 152"/>
                  <a:gd name="f31" fmla="val 165"/>
                  <a:gd name="f32" fmla="val 1697"/>
                  <a:gd name="f33" fmla="val 173"/>
                  <a:gd name="f34" fmla="val 1703"/>
                  <a:gd name="f35" fmla="val 182"/>
                  <a:gd name="f36" fmla="val 192"/>
                  <a:gd name="f37" fmla="val 1715"/>
                  <a:gd name="f38" fmla="val 202"/>
                  <a:gd name="f39" fmla="val 1718"/>
                  <a:gd name="f40" fmla="val 207"/>
                  <a:gd name="f41" fmla="val 1720"/>
                  <a:gd name="f42" fmla="val 224"/>
                  <a:gd name="f43" fmla="val 240"/>
                  <a:gd name="f44" fmla="val 1712"/>
                  <a:gd name="f45" fmla="val 254"/>
                  <a:gd name="f46" fmla="val 270"/>
                  <a:gd name="f47" fmla="val 283"/>
                  <a:gd name="f48" fmla="val 1689"/>
                  <a:gd name="f49" fmla="val 297"/>
                  <a:gd name="f50" fmla="val 314"/>
                  <a:gd name="f51" fmla="val 1690"/>
                  <a:gd name="f52" fmla="val 331"/>
                  <a:gd name="f53" fmla="val 1693"/>
                  <a:gd name="f54" fmla="val 344"/>
                  <a:gd name="f55" fmla="val 1711"/>
                  <a:gd name="f56" fmla="val 352"/>
                  <a:gd name="f57" fmla="val 1716"/>
                  <a:gd name="f58" fmla="val 363"/>
                  <a:gd name="f59" fmla="val 373"/>
                  <a:gd name="f60" fmla="val 386"/>
                  <a:gd name="f61" fmla="val 391"/>
                  <a:gd name="f62" fmla="val 414"/>
                  <a:gd name="f63" fmla="val 1719"/>
                  <a:gd name="f64" fmla="val 427"/>
                  <a:gd name="f65" fmla="val 442"/>
                  <a:gd name="f66" fmla="val 458"/>
                  <a:gd name="f67" fmla="val 474"/>
                  <a:gd name="f68" fmla="val 488"/>
                  <a:gd name="f69" fmla="val 503"/>
                  <a:gd name="f70" fmla="val 518"/>
                  <a:gd name="f71" fmla="val 1683"/>
                  <a:gd name="f72" fmla="val 537"/>
                  <a:gd name="f73" fmla="val 538"/>
                  <a:gd name="f74" fmla="val 541"/>
                  <a:gd name="f75" fmla="val 543"/>
                  <a:gd name="f76" fmla="val 546"/>
                  <a:gd name="f77" fmla="val 562"/>
                  <a:gd name="f78" fmla="val 579"/>
                  <a:gd name="f79" fmla="val 1686"/>
                  <a:gd name="f80" fmla="val 596"/>
                  <a:gd name="f81" fmla="val 609"/>
                  <a:gd name="f82" fmla="val 614"/>
                  <a:gd name="f83" fmla="val 1698"/>
                  <a:gd name="f84" fmla="val 621"/>
                  <a:gd name="f85" fmla="val 1702"/>
                  <a:gd name="f86" fmla="val 630"/>
                  <a:gd name="f87" fmla="val 639"/>
                  <a:gd name="f88" fmla="val 643"/>
                  <a:gd name="f89" fmla="val 652"/>
                  <a:gd name="f90" fmla="val 666"/>
                  <a:gd name="f91" fmla="val 674"/>
                  <a:gd name="f92" fmla="val 678"/>
                  <a:gd name="f93" fmla="val 681"/>
                  <a:gd name="f94" fmla="val 686"/>
                  <a:gd name="f95" fmla="val 691"/>
                  <a:gd name="f96" fmla="val 710"/>
                  <a:gd name="f97" fmla="val 725"/>
                  <a:gd name="f98" fmla="val 738"/>
                  <a:gd name="f99" fmla="val 750"/>
                  <a:gd name="f100" fmla="val 762"/>
                  <a:gd name="f101" fmla="val 766"/>
                  <a:gd name="f102" fmla="val 770"/>
                  <a:gd name="f103" fmla="val 1699"/>
                  <a:gd name="f104" fmla="val 774"/>
                  <a:gd name="f105" fmla="val 778"/>
                  <a:gd name="f106" fmla="val 784"/>
                  <a:gd name="f107" fmla="val 789"/>
                  <a:gd name="f108" fmla="val 796"/>
                  <a:gd name="f109" fmla="val 806"/>
                  <a:gd name="f110" fmla="val 822"/>
                  <a:gd name="f111" fmla="val 827"/>
                  <a:gd name="f112" fmla="val 831"/>
                  <a:gd name="f113" fmla="val 837"/>
                  <a:gd name="f114" fmla="val 839"/>
                  <a:gd name="f115" fmla="val 842"/>
                  <a:gd name="f116" fmla="val 857"/>
                  <a:gd name="f117" fmla="val 873"/>
                  <a:gd name="f118" fmla="val 889"/>
                  <a:gd name="f119" fmla="val 903"/>
                  <a:gd name="f120" fmla="val 916"/>
                  <a:gd name="f121" fmla="val 928"/>
                  <a:gd name="f122" fmla="val 931"/>
                  <a:gd name="f123" fmla="val 1704"/>
                  <a:gd name="f124" fmla="val 940"/>
                  <a:gd name="f125" fmla="val 949"/>
                  <a:gd name="f126" fmla="val 961"/>
                  <a:gd name="f127" fmla="val 966"/>
                  <a:gd name="f128" fmla="val 970"/>
                  <a:gd name="f129" fmla="val 973"/>
                  <a:gd name="f130" fmla="val 974"/>
                  <a:gd name="f131" fmla="val 975"/>
                  <a:gd name="f132" fmla="val 979"/>
                  <a:gd name="f133" fmla="val 987"/>
                  <a:gd name="f134" fmla="val 996"/>
                  <a:gd name="f135" fmla="val 1008"/>
                  <a:gd name="f136" fmla="val 1020"/>
                  <a:gd name="f137" fmla="val 1026"/>
                  <a:gd name="f138" fmla="val 1047"/>
                  <a:gd name="f139" fmla="val 1062"/>
                  <a:gd name="f140" fmla="val 1077"/>
                  <a:gd name="f141" fmla="val 1093"/>
                  <a:gd name="f142" fmla="val 1109"/>
                  <a:gd name="f143" fmla="val 1123"/>
                  <a:gd name="f144" fmla="val 1132"/>
                  <a:gd name="f145" fmla="val 1155"/>
                  <a:gd name="f146" fmla="val 1160"/>
                  <a:gd name="f147" fmla="val 1164"/>
                  <a:gd name="f148" fmla="val 1166"/>
                  <a:gd name="f149" fmla="val 1172"/>
                  <a:gd name="f150" fmla="val 1179"/>
                  <a:gd name="f151" fmla="val 1183"/>
                  <a:gd name="f152" fmla="val 1189"/>
                  <a:gd name="f153" fmla="val 1193"/>
                  <a:gd name="f154" fmla="val 1197"/>
                  <a:gd name="f155" fmla="val 1212"/>
                  <a:gd name="f156" fmla="val 1229"/>
                  <a:gd name="f157" fmla="val 1244"/>
                  <a:gd name="f158" fmla="val 1248"/>
                  <a:gd name="f159" fmla="val 1255"/>
                  <a:gd name="f160" fmla="val 1263"/>
                  <a:gd name="f161" fmla="val 1274"/>
                  <a:gd name="f162" fmla="val 1278"/>
                  <a:gd name="f163" fmla="val 1286"/>
                  <a:gd name="f164" fmla="val 1299"/>
                  <a:gd name="f165" fmla="val 1310"/>
                  <a:gd name="f166" fmla="val 1678"/>
                  <a:gd name="f167" fmla="val 1323"/>
                  <a:gd name="f168" fmla="val 1676"/>
                  <a:gd name="f169" fmla="val 1334"/>
                  <a:gd name="f170" fmla="val 1346"/>
                  <a:gd name="f171" fmla="val 1350"/>
                  <a:gd name="f172" fmla="val 1354"/>
                  <a:gd name="f173" fmla="val 1359"/>
                  <a:gd name="f174" fmla="val 1367"/>
                  <a:gd name="f175" fmla="val 1371"/>
                  <a:gd name="f176" fmla="val 1375"/>
                  <a:gd name="f177" fmla="val 1378"/>
                  <a:gd name="f178" fmla="val 1384"/>
                  <a:gd name="f179" fmla="val 1394"/>
                  <a:gd name="f180" fmla="val 1406"/>
                  <a:gd name="f181" fmla="val 1410"/>
                  <a:gd name="f182" fmla="val 1411"/>
                  <a:gd name="f183" fmla="val 1414"/>
                  <a:gd name="f184" fmla="val 1419"/>
                  <a:gd name="f185" fmla="val 1427"/>
                  <a:gd name="f186" fmla="val 1430"/>
                  <a:gd name="f187" fmla="val 1431"/>
                  <a:gd name="f188" fmla="val 1433"/>
                  <a:gd name="f189" fmla="val 1449"/>
                  <a:gd name="f190" fmla="val 1471"/>
                  <a:gd name="f191" fmla="val 1495"/>
                  <a:gd name="f192" fmla="val 1517"/>
                  <a:gd name="f193" fmla="val 1520"/>
                  <a:gd name="f194" fmla="val 1522"/>
                  <a:gd name="f195" fmla="val 1526"/>
                  <a:gd name="f196" fmla="val 1528"/>
                  <a:gd name="f197" fmla="val 1560"/>
                  <a:gd name="f198" fmla="val 1566"/>
                  <a:gd name="f199" fmla="val 1564"/>
                  <a:gd name="f200" fmla="val 1563"/>
                  <a:gd name="f201" fmla="val 1567"/>
                  <a:gd name="f202" fmla="val 1571"/>
                  <a:gd name="f203" fmla="val 1576"/>
                  <a:gd name="f204" fmla="val 1587"/>
                  <a:gd name="f205" fmla="val 1596"/>
                  <a:gd name="f206" fmla="val 1601"/>
                  <a:gd name="f207" fmla="val 1605"/>
                  <a:gd name="f208" fmla="val 1608"/>
                  <a:gd name="f209" fmla="val 1609"/>
                  <a:gd name="f210" fmla="val 1606"/>
                  <a:gd name="f211" fmla="val 1611"/>
                  <a:gd name="f212" fmla="val 1644"/>
                  <a:gd name="f213" fmla="val 1646"/>
                  <a:gd name="f214" fmla="val 1649"/>
                  <a:gd name="f215" fmla="val 1652"/>
                  <a:gd name="f216" fmla="val 1655"/>
                  <a:gd name="f217" fmla="val 1723"/>
                  <a:gd name="f218" fmla="val 1738"/>
                  <a:gd name="f219" fmla="val 1741"/>
                  <a:gd name="f220" fmla="val 1742"/>
                  <a:gd name="f221" fmla="val 1745"/>
                  <a:gd name="f222" fmla="val 1753"/>
                  <a:gd name="f223" fmla="val 1758"/>
                  <a:gd name="f224" fmla="val 1761"/>
                  <a:gd name="f225" fmla="val 1763"/>
                  <a:gd name="f226" fmla="val 1766"/>
                  <a:gd name="f227" fmla="val 1767"/>
                  <a:gd name="f228" fmla="val 1759"/>
                  <a:gd name="f229" fmla="val 1889"/>
                  <a:gd name="f230" fmla="val 2017"/>
                  <a:gd name="f231" fmla="val 2146"/>
                  <a:gd name="f232" fmla="val 2163"/>
                  <a:gd name="f233" fmla="val 2184"/>
                  <a:gd name="f234" fmla="val 2207"/>
                  <a:gd name="f235" fmla="val 2231"/>
                  <a:gd name="f236" fmla="val 1724"/>
                  <a:gd name="f237" fmla="val 2254"/>
                  <a:gd name="f238" fmla="val 2277"/>
                  <a:gd name="f239" fmla="val 1714"/>
                  <a:gd name="f240" fmla="val 2296"/>
                  <a:gd name="f241" fmla="val 2313"/>
                  <a:gd name="f242" fmla="val 2325"/>
                  <a:gd name="f243" fmla="val 2326"/>
                  <a:gd name="f244" fmla="val 2342"/>
                  <a:gd name="f245" fmla="val 2352"/>
                  <a:gd name="f246" fmla="val 2363"/>
                  <a:gd name="f247" fmla="val 2372"/>
                  <a:gd name="f248" fmla="val 2383"/>
                  <a:gd name="f249" fmla="val 2396"/>
                  <a:gd name="f250" fmla="val 2398"/>
                  <a:gd name="f251" fmla="val 2401"/>
                  <a:gd name="f252" fmla="val 2402"/>
                  <a:gd name="f253" fmla="val 2393"/>
                  <a:gd name="f254" fmla="val 2524"/>
                  <a:gd name="f255" fmla="val 2652"/>
                  <a:gd name="f256" fmla="val 2779"/>
                  <a:gd name="f257" fmla="val 2795"/>
                  <a:gd name="f258" fmla="val 2812"/>
                  <a:gd name="f259" fmla="val 2832"/>
                  <a:gd name="f260" fmla="val 2851"/>
                  <a:gd name="f261" fmla="val 2872"/>
                  <a:gd name="f262" fmla="val 2892"/>
                  <a:gd name="f263" fmla="val 2911"/>
                  <a:gd name="f264" fmla="val 2928"/>
                  <a:gd name="f265" fmla="val 2943"/>
                  <a:gd name="f266" fmla="val 2955"/>
                  <a:gd name="f267" fmla="val 2962"/>
                  <a:gd name="f268" fmla="val 1670"/>
                  <a:gd name="f269" fmla="val 2965"/>
                  <a:gd name="f270" fmla="val 1657"/>
                  <a:gd name="f271" fmla="val 1648"/>
                  <a:gd name="f272" fmla="val 1643"/>
                  <a:gd name="f273" fmla="val 2944"/>
                  <a:gd name="f274" fmla="val 1639"/>
                  <a:gd name="f275" fmla="val 2930"/>
                  <a:gd name="f276" fmla="val 1638"/>
                  <a:gd name="f277" fmla="val 2913"/>
                  <a:gd name="f278" fmla="val 1636"/>
                  <a:gd name="f279" fmla="val 2894"/>
                  <a:gd name="f280" fmla="val 2875"/>
                  <a:gd name="f281" fmla="val 2855"/>
                  <a:gd name="f282" fmla="val 2837"/>
                  <a:gd name="f283" fmla="val 1634"/>
                  <a:gd name="f284" fmla="val 2820"/>
                  <a:gd name="f285" fmla="val 1630"/>
                  <a:gd name="f286" fmla="val 2805"/>
                  <a:gd name="f287" fmla="val 1623"/>
                  <a:gd name="f288" fmla="val 2794"/>
                  <a:gd name="f289" fmla="val 1614"/>
                  <a:gd name="f290" fmla="val 2786"/>
                  <a:gd name="f291" fmla="val 2784"/>
                  <a:gd name="f292" fmla="val 1598"/>
                  <a:gd name="f293" fmla="val 2790"/>
                  <a:gd name="f294" fmla="val 1593"/>
                  <a:gd name="f295" fmla="val 2799"/>
                  <a:gd name="f296" fmla="val 1588"/>
                  <a:gd name="f297" fmla="val 1584"/>
                  <a:gd name="f298" fmla="val 2828"/>
                  <a:gd name="f299" fmla="val 1580"/>
                  <a:gd name="f300" fmla="val 2845"/>
                  <a:gd name="f301" fmla="val 1577"/>
                  <a:gd name="f302" fmla="val 2863"/>
                  <a:gd name="f303" fmla="val 1575"/>
                  <a:gd name="f304" fmla="val 2880"/>
                  <a:gd name="f305" fmla="val 1572"/>
                  <a:gd name="f306" fmla="val 2896"/>
                  <a:gd name="f307" fmla="val 1568"/>
                  <a:gd name="f308" fmla="val 2907"/>
                  <a:gd name="f309" fmla="val 2917"/>
                  <a:gd name="f310" fmla="val 1559"/>
                  <a:gd name="f311" fmla="val 2921"/>
                  <a:gd name="f312" fmla="val 1554"/>
                  <a:gd name="f313" fmla="val 2919"/>
                  <a:gd name="f314" fmla="val 1546"/>
                  <a:gd name="f315" fmla="val 2910"/>
                  <a:gd name="f316" fmla="val 1545"/>
                  <a:gd name="f317" fmla="val 2905"/>
                  <a:gd name="f318" fmla="val 1541"/>
                  <a:gd name="f319" fmla="val 1538"/>
                  <a:gd name="f320" fmla="val 1534"/>
                  <a:gd name="f321" fmla="val 1529"/>
                  <a:gd name="f322" fmla="val 1524"/>
                  <a:gd name="f323" fmla="val 2825"/>
                  <a:gd name="f324" fmla="val 1519"/>
                  <a:gd name="f325" fmla="val 2807"/>
                  <a:gd name="f326" fmla="val 1513"/>
                  <a:gd name="f327" fmla="val 2788"/>
                  <a:gd name="f328" fmla="val 1508"/>
                  <a:gd name="f329" fmla="val 2774"/>
                  <a:gd name="f330" fmla="val 1503"/>
                  <a:gd name="f331" fmla="val 2762"/>
                  <a:gd name="f332" fmla="val 1498"/>
                  <a:gd name="f333" fmla="val 2754"/>
                  <a:gd name="f334" fmla="val 1492"/>
                  <a:gd name="f335" fmla="val 2753"/>
                  <a:gd name="f336" fmla="val 1487"/>
                  <a:gd name="f337" fmla="val 2758"/>
                  <a:gd name="f338" fmla="val 1483"/>
                  <a:gd name="f339" fmla="val 2770"/>
                  <a:gd name="f340" fmla="val 1481"/>
                  <a:gd name="f341" fmla="val 2783"/>
                  <a:gd name="f342" fmla="val 1479"/>
                  <a:gd name="f343" fmla="val 2801"/>
                  <a:gd name="f344" fmla="val 1478"/>
                  <a:gd name="f345" fmla="val 2822"/>
                  <a:gd name="f346" fmla="val 1477"/>
                  <a:gd name="f347" fmla="val 2846"/>
                  <a:gd name="f348" fmla="val 1475"/>
                  <a:gd name="f349" fmla="val 1474"/>
                  <a:gd name="f350" fmla="val 2900"/>
                  <a:gd name="f351" fmla="val 2927"/>
                  <a:gd name="f352" fmla="val 1467"/>
                  <a:gd name="f353" fmla="val 1462"/>
                  <a:gd name="f354" fmla="val 2981"/>
                  <a:gd name="f355" fmla="val 1456"/>
                  <a:gd name="f356" fmla="val 3006"/>
                  <a:gd name="f357" fmla="val 1447"/>
                  <a:gd name="f358" fmla="val 3027"/>
                  <a:gd name="f359" fmla="val 1436"/>
                  <a:gd name="f360" fmla="val 3045"/>
                  <a:gd name="f361" fmla="val 1422"/>
                  <a:gd name="f362" fmla="val 3058"/>
                  <a:gd name="f363" fmla="val 1405"/>
                  <a:gd name="f364" fmla="val 3066"/>
                  <a:gd name="f365" fmla="val 1385"/>
                  <a:gd name="f366" fmla="val 1369"/>
                  <a:gd name="f367" fmla="val 1356"/>
                  <a:gd name="f368" fmla="val 1348"/>
                  <a:gd name="f369" fmla="val 3046"/>
                  <a:gd name="f370" fmla="val 1343"/>
                  <a:gd name="f371" fmla="val 3031"/>
                  <a:gd name="f372" fmla="val 1341"/>
                  <a:gd name="f373" fmla="val 3012"/>
                  <a:gd name="f374" fmla="val 1339"/>
                  <a:gd name="f375" fmla="val 2993"/>
                  <a:gd name="f376" fmla="val 2969"/>
                  <a:gd name="f377" fmla="val 1342"/>
                  <a:gd name="f378" fmla="val 2945"/>
                  <a:gd name="f379" fmla="val 1344"/>
                  <a:gd name="f380" fmla="val 1351"/>
                  <a:gd name="f381" fmla="val 2871"/>
                  <a:gd name="f382" fmla="val 1352"/>
                  <a:gd name="f383" fmla="val 2847"/>
                  <a:gd name="f384" fmla="val 2804"/>
                  <a:gd name="f385" fmla="val 1337"/>
                  <a:gd name="f386" fmla="val 2750"/>
                  <a:gd name="f387" fmla="val 1308"/>
                  <a:gd name="f388" fmla="val 2748"/>
                  <a:gd name="f389" fmla="val 1292"/>
                  <a:gd name="f390" fmla="val 1288"/>
                  <a:gd name="f391" fmla="val 2800"/>
                  <a:gd name="f392" fmla="val 1284"/>
                  <a:gd name="f393" fmla="val 2816"/>
                  <a:gd name="f394" fmla="val 2830"/>
                  <a:gd name="f395" fmla="val 1283"/>
                  <a:gd name="f396" fmla="val 2842"/>
                  <a:gd name="f397" fmla="val 1279"/>
                  <a:gd name="f398" fmla="val 2850"/>
                  <a:gd name="f399" fmla="val 2854"/>
                  <a:gd name="f400" fmla="val 1269"/>
                  <a:gd name="f401" fmla="val 1265"/>
                  <a:gd name="f402" fmla="val 2839"/>
                  <a:gd name="f403" fmla="val 1262"/>
                  <a:gd name="f404" fmla="val 2824"/>
                  <a:gd name="f405" fmla="val 1259"/>
                  <a:gd name="f406" fmla="val 1257"/>
                  <a:gd name="f407" fmla="val 2782"/>
                  <a:gd name="f408" fmla="val 1254"/>
                  <a:gd name="f409" fmla="val 1250"/>
                  <a:gd name="f410" fmla="val 2736"/>
                  <a:gd name="f411" fmla="val 1246"/>
                  <a:gd name="f412" fmla="val 2714"/>
                  <a:gd name="f413" fmla="val 1240"/>
                  <a:gd name="f414" fmla="val 2695"/>
                  <a:gd name="f415" fmla="val 1232"/>
                  <a:gd name="f416" fmla="val 2680"/>
                  <a:gd name="f417" fmla="val 1220"/>
                  <a:gd name="f418" fmla="val 2672"/>
                  <a:gd name="f419" fmla="val 1211"/>
                  <a:gd name="f420" fmla="val 2669"/>
                  <a:gd name="f421" fmla="val 1203"/>
                  <a:gd name="f422" fmla="val 2673"/>
                  <a:gd name="f423" fmla="val 1198"/>
                  <a:gd name="f424" fmla="val 2684"/>
                  <a:gd name="f425" fmla="val 1195"/>
                  <a:gd name="f426" fmla="val 2698"/>
                  <a:gd name="f427" fmla="val 2716"/>
                  <a:gd name="f428" fmla="val 1191"/>
                  <a:gd name="f429" fmla="val 2739"/>
                  <a:gd name="f430" fmla="val 2763"/>
                  <a:gd name="f431" fmla="val 1190"/>
                  <a:gd name="f432" fmla="val 2843"/>
                  <a:gd name="f433" fmla="val 1187"/>
                  <a:gd name="f434" fmla="val 1185"/>
                  <a:gd name="f435" fmla="val 2897"/>
                  <a:gd name="f436" fmla="val 1174"/>
                  <a:gd name="f437" fmla="val 2942"/>
                  <a:gd name="f438" fmla="val 1165"/>
                  <a:gd name="f439" fmla="val 2959"/>
                  <a:gd name="f440" fmla="val 2973"/>
                  <a:gd name="f441" fmla="val 1140"/>
                  <a:gd name="f442" fmla="val 2983"/>
                  <a:gd name="f443" fmla="val 1102"/>
                  <a:gd name="f444" fmla="val 1087"/>
                  <a:gd name="f445" fmla="val 1073"/>
                  <a:gd name="f446" fmla="val 2960"/>
                  <a:gd name="f447" fmla="val 1064"/>
                  <a:gd name="f448" fmla="val 1059"/>
                  <a:gd name="f449" fmla="val 2925"/>
                  <a:gd name="f450" fmla="val 1054"/>
                  <a:gd name="f451" fmla="val 2901"/>
                  <a:gd name="f452" fmla="val 1053"/>
                  <a:gd name="f453" fmla="val 2876"/>
                  <a:gd name="f454" fmla="val 1051"/>
                  <a:gd name="f455" fmla="val 1050"/>
                  <a:gd name="f456" fmla="val 2767"/>
                  <a:gd name="f457" fmla="val 1049"/>
                  <a:gd name="f458" fmla="val 2741"/>
                  <a:gd name="f459" fmla="val 1046"/>
                  <a:gd name="f460" fmla="val 2715"/>
                  <a:gd name="f461" fmla="val 1042"/>
                  <a:gd name="f462" fmla="val 2693"/>
                  <a:gd name="f463" fmla="val 1035"/>
                  <a:gd name="f464" fmla="val 1030"/>
                  <a:gd name="f465" fmla="val 2664"/>
                  <a:gd name="f466" fmla="val 2656"/>
                  <a:gd name="f467" fmla="val 1007"/>
                  <a:gd name="f468" fmla="val 2648"/>
                  <a:gd name="f469" fmla="val 994"/>
                  <a:gd name="f470" fmla="val 2644"/>
                  <a:gd name="f471" fmla="val 981"/>
                  <a:gd name="f472" fmla="val 2643"/>
                  <a:gd name="f473" fmla="val 982"/>
                  <a:gd name="f474" fmla="val 983"/>
                  <a:gd name="f475" fmla="val 977"/>
                  <a:gd name="f476" fmla="val 971"/>
                  <a:gd name="f477" fmla="val 965"/>
                  <a:gd name="f478" fmla="val 956"/>
                  <a:gd name="f479" fmla="val 943"/>
                  <a:gd name="f480" fmla="val 915"/>
                  <a:gd name="f481" fmla="val 906"/>
                  <a:gd name="f482" fmla="val 899"/>
                  <a:gd name="f483" fmla="val 895"/>
                  <a:gd name="f484" fmla="val 894"/>
                  <a:gd name="f485" fmla="val 893"/>
                  <a:gd name="f486" fmla="val 890"/>
                  <a:gd name="f487" fmla="val 886"/>
                  <a:gd name="f488" fmla="val 880"/>
                  <a:gd name="f489" fmla="val 871"/>
                  <a:gd name="f490" fmla="val 861"/>
                  <a:gd name="f491" fmla="val 854"/>
                  <a:gd name="f492" fmla="val 2791"/>
                  <a:gd name="f493" fmla="val 848"/>
                  <a:gd name="f494" fmla="val 2803"/>
                  <a:gd name="f495" fmla="val 843"/>
                  <a:gd name="f496" fmla="val 2817"/>
                  <a:gd name="f497" fmla="val 2835"/>
                  <a:gd name="f498" fmla="val 835"/>
                  <a:gd name="f499" fmla="val 833"/>
                  <a:gd name="f500" fmla="val 2873"/>
                  <a:gd name="f501" fmla="val 830"/>
                  <a:gd name="f502" fmla="val 826"/>
                  <a:gd name="f503" fmla="val 2906"/>
                  <a:gd name="f504" fmla="val 817"/>
                  <a:gd name="f505" fmla="val 809"/>
                  <a:gd name="f506" fmla="val 808"/>
                  <a:gd name="f507" fmla="val 2918"/>
                  <a:gd name="f508" fmla="val 800"/>
                  <a:gd name="f509" fmla="val 2914"/>
                  <a:gd name="f510" fmla="val 793"/>
                  <a:gd name="f511" fmla="val 2904"/>
                  <a:gd name="f512" fmla="val 788"/>
                  <a:gd name="f513" fmla="val 2888"/>
                  <a:gd name="f514" fmla="val 783"/>
                  <a:gd name="f515" fmla="val 2867"/>
                  <a:gd name="f516" fmla="val 780"/>
                  <a:gd name="f517" fmla="val 2841"/>
                  <a:gd name="f518" fmla="val 776"/>
                  <a:gd name="f519" fmla="val 771"/>
                  <a:gd name="f520" fmla="val 765"/>
                  <a:gd name="f521" fmla="val 759"/>
                  <a:gd name="f522" fmla="val 754"/>
                  <a:gd name="f523" fmla="val 749"/>
                  <a:gd name="f524" fmla="val 744"/>
                  <a:gd name="f525" fmla="val 740"/>
                  <a:gd name="f526" fmla="val 737"/>
                  <a:gd name="f527" fmla="val 736"/>
                  <a:gd name="f528" fmla="val 734"/>
                  <a:gd name="f529" fmla="val 733"/>
                  <a:gd name="f530" fmla="val 732"/>
                  <a:gd name="f531" fmla="val 730"/>
                  <a:gd name="f532" fmla="val 728"/>
                  <a:gd name="f533" fmla="val 724"/>
                  <a:gd name="f534" fmla="val 720"/>
                  <a:gd name="f535" fmla="val 712"/>
                  <a:gd name="f536" fmla="val 704"/>
                  <a:gd name="f537" fmla="val 693"/>
                  <a:gd name="f538" fmla="val 662"/>
                  <a:gd name="f539" fmla="val 641"/>
                  <a:gd name="f540" fmla="val 626"/>
                  <a:gd name="f541" fmla="val 605"/>
                  <a:gd name="f542" fmla="val 600"/>
                  <a:gd name="f543" fmla="val 597"/>
                  <a:gd name="f544" fmla="val 598"/>
                  <a:gd name="f545" fmla="val 602"/>
                  <a:gd name="f546" fmla="val 607"/>
                  <a:gd name="f547" fmla="val 610"/>
                  <a:gd name="f548" fmla="val 601"/>
                  <a:gd name="f549" fmla="val 593"/>
                  <a:gd name="f550" fmla="val 581"/>
                  <a:gd name="f551" fmla="val 564"/>
                  <a:gd name="f552" fmla="val 555"/>
                  <a:gd name="f553" fmla="val 549"/>
                  <a:gd name="f554" fmla="val 545"/>
                  <a:gd name="f555" fmla="val 542"/>
                  <a:gd name="f556" fmla="val 539"/>
                  <a:gd name="f557" fmla="val 531"/>
                  <a:gd name="f558" fmla="val 525"/>
                  <a:gd name="f559" fmla="val 521"/>
                  <a:gd name="f560" fmla="val 516"/>
                  <a:gd name="f561" fmla="val 513"/>
                  <a:gd name="f562" fmla="val 511"/>
                  <a:gd name="f563" fmla="val 508"/>
                  <a:gd name="f564" fmla="val 496"/>
                  <a:gd name="f565" fmla="val 478"/>
                  <a:gd name="f566" fmla="val 467"/>
                  <a:gd name="f567" fmla="val 461"/>
                  <a:gd name="f568" fmla="val 456"/>
                  <a:gd name="f569" fmla="val 452"/>
                  <a:gd name="f570" fmla="val 449"/>
                  <a:gd name="f571" fmla="val 448"/>
                  <a:gd name="f572" fmla="val 446"/>
                  <a:gd name="f573" fmla="val 445"/>
                  <a:gd name="f574" fmla="val 444"/>
                  <a:gd name="f575" fmla="val 441"/>
                  <a:gd name="f576" fmla="val 437"/>
                  <a:gd name="f577" fmla="val 431"/>
                  <a:gd name="f578" fmla="val 422"/>
                  <a:gd name="f579" fmla="val 411"/>
                  <a:gd name="f580" fmla="val 397"/>
                  <a:gd name="f581" fmla="val 380"/>
                  <a:gd name="f582" fmla="val 359"/>
                  <a:gd name="f583" fmla="val 343"/>
                  <a:gd name="f584" fmla="val 322"/>
                  <a:gd name="f585" fmla="val 315"/>
                  <a:gd name="f586" fmla="val 312"/>
                  <a:gd name="f587" fmla="val 309"/>
                  <a:gd name="f588" fmla="val 308"/>
                  <a:gd name="f589" fmla="val 306"/>
                  <a:gd name="f590" fmla="val 305"/>
                  <a:gd name="f591" fmla="val 302"/>
                  <a:gd name="f592" fmla="val 298"/>
                  <a:gd name="f593" fmla="val 292"/>
                  <a:gd name="f594" fmla="val 287"/>
                  <a:gd name="f595" fmla="val 278"/>
                  <a:gd name="f596" fmla="val 266"/>
                  <a:gd name="f597" fmla="val 2650"/>
                  <a:gd name="f598" fmla="val 253"/>
                  <a:gd name="f599" fmla="val 229"/>
                  <a:gd name="f600" fmla="val 2646"/>
                  <a:gd name="f601" fmla="val 220"/>
                  <a:gd name="f602" fmla="val 2655"/>
                  <a:gd name="f603" fmla="val 216"/>
                  <a:gd name="f604" fmla="val 2665"/>
                  <a:gd name="f605" fmla="val 215"/>
                  <a:gd name="f606" fmla="val 217"/>
                  <a:gd name="f607" fmla="val 221"/>
                  <a:gd name="f608" fmla="val 2712"/>
                  <a:gd name="f609" fmla="val 226"/>
                  <a:gd name="f610" fmla="val 2729"/>
                  <a:gd name="f611" fmla="val 230"/>
                  <a:gd name="f612" fmla="val 2746"/>
                  <a:gd name="f613" fmla="val 234"/>
                  <a:gd name="f614" fmla="val 2761"/>
                  <a:gd name="f615" fmla="val 236"/>
                  <a:gd name="f616" fmla="val 2775"/>
                  <a:gd name="f617" fmla="val 2787"/>
                  <a:gd name="f618" fmla="val 219"/>
                  <a:gd name="f619" fmla="val 204"/>
                  <a:gd name="f620" fmla="val 194"/>
                  <a:gd name="f621" fmla="val 2792"/>
                  <a:gd name="f622" fmla="val 185"/>
                  <a:gd name="f623" fmla="val 179"/>
                  <a:gd name="f624" fmla="val 174"/>
                  <a:gd name="f625" fmla="val 171"/>
                  <a:gd name="f626" fmla="val 2731"/>
                  <a:gd name="f627" fmla="val 170"/>
                  <a:gd name="f628" fmla="val 2709"/>
                  <a:gd name="f629" fmla="val 168"/>
                  <a:gd name="f630" fmla="val 2686"/>
                  <a:gd name="f631" fmla="val 166"/>
                  <a:gd name="f632" fmla="val 161"/>
                  <a:gd name="f633" fmla="val 2622"/>
                  <a:gd name="f634" fmla="val 157"/>
                  <a:gd name="f635" fmla="val 2605"/>
                  <a:gd name="f636" fmla="val 2589"/>
                  <a:gd name="f637" fmla="val 143"/>
                  <a:gd name="f638" fmla="val 2579"/>
                  <a:gd name="f639" fmla="val 132"/>
                  <a:gd name="f640" fmla="val 2574"/>
                  <a:gd name="f641" fmla="val 118"/>
                  <a:gd name="f642" fmla="val 2572"/>
                  <a:gd name="f643" fmla="val 102"/>
                  <a:gd name="f644" fmla="val 2578"/>
                  <a:gd name="f645" fmla="val 2587"/>
                  <a:gd name="f646" fmla="val 81"/>
                  <a:gd name="f647" fmla="val 2601"/>
                  <a:gd name="f648" fmla="val 76"/>
                  <a:gd name="f649" fmla="val 2618"/>
                  <a:gd name="f650" fmla="val 73"/>
                  <a:gd name="f651" fmla="val 2637"/>
                  <a:gd name="f652" fmla="val 72"/>
                  <a:gd name="f653" fmla="val 2659"/>
                  <a:gd name="f654" fmla="val 2681"/>
                  <a:gd name="f655" fmla="val 2703"/>
                  <a:gd name="f656" fmla="val 79"/>
                  <a:gd name="f657" fmla="val 2726"/>
                  <a:gd name="f658" fmla="val 85"/>
                  <a:gd name="f659" fmla="val 88"/>
                  <a:gd name="f660" fmla="val 89"/>
                  <a:gd name="f661" fmla="val 86"/>
                  <a:gd name="f662" fmla="val 82"/>
                  <a:gd name="f663" fmla="val 2893"/>
                  <a:gd name="f664" fmla="val 77"/>
                  <a:gd name="f665" fmla="val 71"/>
                  <a:gd name="f666" fmla="val 2915"/>
                  <a:gd name="f667" fmla="val 64"/>
                  <a:gd name="f668" fmla="val 58"/>
                  <a:gd name="f669" fmla="val 51"/>
                  <a:gd name="f670" fmla="val 46"/>
                  <a:gd name="f671" fmla="val 2890"/>
                  <a:gd name="f672" fmla="val 38"/>
                  <a:gd name="f673" fmla="val 37"/>
                  <a:gd name="f674" fmla="val 2818"/>
                  <a:gd name="f675" fmla="val 39"/>
                  <a:gd name="f676" fmla="val 2525"/>
                  <a:gd name="f677" fmla="val 2517"/>
                  <a:gd name="f678" fmla="val 2456"/>
                  <a:gd name="f679" fmla="val 2455"/>
                  <a:gd name="f680" fmla="val 2447"/>
                  <a:gd name="f681" fmla="val 2438"/>
                  <a:gd name="f682" fmla="val 2418"/>
                  <a:gd name="f683" fmla="val 45"/>
                  <a:gd name="f684" fmla="val 2385"/>
                  <a:gd name="f685" fmla="val 52"/>
                  <a:gd name="f686" fmla="val 2371"/>
                  <a:gd name="f687" fmla="val 60"/>
                  <a:gd name="f688" fmla="val 2355"/>
                  <a:gd name="f689" fmla="val 2351"/>
                  <a:gd name="f690" fmla="val 2339"/>
                  <a:gd name="f691" fmla="val 2328"/>
                  <a:gd name="f692" fmla="val 22"/>
                  <a:gd name="f693" fmla="val 17"/>
                  <a:gd name="f694" fmla="val 2299"/>
                  <a:gd name="f695" fmla="val 18"/>
                  <a:gd name="f696" fmla="val 2283"/>
                  <a:gd name="f697" fmla="val 21"/>
                  <a:gd name="f698" fmla="val 2275"/>
                  <a:gd name="f699" fmla="val 25"/>
                  <a:gd name="f700" fmla="val 2269"/>
                  <a:gd name="f701" fmla="val 29"/>
                  <a:gd name="f702" fmla="val 2263"/>
                  <a:gd name="f703" fmla="val 2262"/>
                  <a:gd name="f704" fmla="val 27"/>
                  <a:gd name="f705" fmla="val 2261"/>
                  <a:gd name="f706" fmla="val 13"/>
                  <a:gd name="f707" fmla="val 2248"/>
                  <a:gd name="f708" fmla="val 2244"/>
                  <a:gd name="f709" fmla="val 16"/>
                  <a:gd name="f710" fmla="val 2239"/>
                  <a:gd name="f711" fmla="val 2235"/>
                  <a:gd name="f712" fmla="val 33"/>
                  <a:gd name="f713" fmla="val 2225"/>
                  <a:gd name="f714" fmla="val 2219"/>
                  <a:gd name="f715" fmla="val 2202"/>
                  <a:gd name="f716" fmla="val 2186"/>
                  <a:gd name="f717" fmla="val 24"/>
                  <a:gd name="f718" fmla="val 2172"/>
                  <a:gd name="f719" fmla="val 14"/>
                  <a:gd name="f720" fmla="val 2157"/>
                  <a:gd name="f721" fmla="val 7"/>
                  <a:gd name="f722" fmla="val 2143"/>
                  <a:gd name="f723" fmla="val 1"/>
                  <a:gd name="f724" fmla="val 2127"/>
                  <a:gd name="f725" fmla="val 2110"/>
                  <a:gd name="f726" fmla="val 9"/>
                  <a:gd name="f727" fmla="val 2093"/>
                  <a:gd name="f728" fmla="val 12"/>
                  <a:gd name="f729" fmla="val 2092"/>
                  <a:gd name="f730" fmla="val 2091"/>
                  <a:gd name="f731" fmla="val 2089"/>
                  <a:gd name="f732" fmla="val 2087"/>
                  <a:gd name="f733" fmla="val 2085"/>
                  <a:gd name="f734" fmla="val 2075"/>
                  <a:gd name="f735" fmla="val 2064"/>
                  <a:gd name="f736" fmla="val 2061"/>
                  <a:gd name="f737" fmla="val 1927"/>
                  <a:gd name="f738" fmla="val 1924"/>
                  <a:gd name="f739" fmla="val 1920"/>
                  <a:gd name="f740" fmla="val 1915"/>
                  <a:gd name="f741" fmla="val 1909"/>
                  <a:gd name="f742" fmla="val 1898"/>
                  <a:gd name="f743" fmla="val 1892"/>
                  <a:gd name="f744" fmla="val 1886"/>
                  <a:gd name="f745" fmla="val 1882"/>
                  <a:gd name="f746" fmla="val 1880"/>
                  <a:gd name="f747" fmla="val 1821"/>
                  <a:gd name="f748" fmla="val 1813"/>
                  <a:gd name="f749" fmla="val 1803"/>
                  <a:gd name="f750" fmla="val 1784"/>
                  <a:gd name="f751" fmla="val 42"/>
                  <a:gd name="f752" fmla="val 34"/>
                  <a:gd name="f753" fmla="val 1736"/>
                  <a:gd name="f754" fmla="val 1729"/>
                  <a:gd name="f755" fmla="val 1721"/>
                  <a:gd name="f756" fmla="val 1681"/>
                  <a:gd name="f757" fmla="val 4"/>
                  <a:gd name="f758" fmla="val 1668"/>
                  <a:gd name="f759" fmla="val 10"/>
                  <a:gd name="f760" fmla="val 20"/>
                  <a:gd name="f761" fmla="val 1642"/>
                  <a:gd name="f762" fmla="val 1627"/>
                  <a:gd name="f763" fmla="val 1619"/>
                  <a:gd name="f764" fmla="val 1558"/>
                  <a:gd name="f765" fmla="val 1553"/>
                  <a:gd name="f766" fmla="val 1530"/>
                  <a:gd name="f767" fmla="val 1504"/>
                  <a:gd name="f768" fmla="val 1491"/>
                  <a:gd name="f769" fmla="val 1460"/>
                  <a:gd name="f770" fmla="val 1457"/>
                  <a:gd name="f771" fmla="val 1454"/>
                  <a:gd name="f772" fmla="val 1453"/>
                  <a:gd name="f773" fmla="val 1450"/>
                  <a:gd name="f774" fmla="val 1444"/>
                  <a:gd name="f775" fmla="val 1413"/>
                  <a:gd name="f776" fmla="val 1389"/>
                  <a:gd name="f777" fmla="val 1358"/>
                  <a:gd name="f778" fmla="val 1331"/>
                  <a:gd name="f779" fmla="val 1329"/>
                  <a:gd name="f780" fmla="val 1327"/>
                  <a:gd name="f781" fmla="val 59"/>
                  <a:gd name="f782" fmla="val 1326"/>
                  <a:gd name="f783" fmla="val 55"/>
                  <a:gd name="f784" fmla="val 1325"/>
                  <a:gd name="f785" fmla="val 1322"/>
                  <a:gd name="f786" fmla="val 1293"/>
                  <a:gd name="f787" fmla="val 1289"/>
                  <a:gd name="f788" fmla="val 1280"/>
                  <a:gd name="f789" fmla="val 1275"/>
                  <a:gd name="f790" fmla="val 1251"/>
                  <a:gd name="f791" fmla="val 1227"/>
                  <a:gd name="f792" fmla="val 1215"/>
                  <a:gd name="f793" fmla="val 1200"/>
                  <a:gd name="f794" fmla="val 1168"/>
                  <a:gd name="f795" fmla="val 1162"/>
                  <a:gd name="f796" fmla="val 26"/>
                  <a:gd name="f797" fmla="val 1148"/>
                  <a:gd name="f798" fmla="val 1138"/>
                  <a:gd name="f799" fmla="val 1106"/>
                  <a:gd name="f800" fmla="val 1085"/>
                  <a:gd name="f801" fmla="val 1084"/>
                  <a:gd name="f802" fmla="val 1083"/>
                  <a:gd name="f803" fmla="val 1081"/>
                  <a:gd name="f804" fmla="val 1079"/>
                  <a:gd name="f805" fmla="val 1033"/>
                  <a:gd name="f806" fmla="val 8"/>
                  <a:gd name="f807" fmla="val 962"/>
                  <a:gd name="f808" fmla="val 950"/>
                  <a:gd name="f809" fmla="val 945"/>
                  <a:gd name="f810" fmla="val 939"/>
                  <a:gd name="f811" fmla="val 933"/>
                  <a:gd name="f812" fmla="val 929"/>
                  <a:gd name="f813" fmla="val 924"/>
                  <a:gd name="f814" fmla="val 918"/>
                  <a:gd name="f815" fmla="val 911"/>
                  <a:gd name="f816" fmla="val 910"/>
                  <a:gd name="f817" fmla="val 897"/>
                  <a:gd name="f818" fmla="val 872"/>
                  <a:gd name="f819" fmla="val 5"/>
                  <a:gd name="f820" fmla="val 863"/>
                  <a:gd name="f821" fmla="val 3"/>
                  <a:gd name="f822" fmla="val 860"/>
                  <a:gd name="f823" fmla="val 856"/>
                  <a:gd name="f824" fmla="val 852"/>
                  <a:gd name="f825" fmla="val 844"/>
                  <a:gd name="f826" fmla="val 838"/>
                  <a:gd name="f827" fmla="val 825"/>
                  <a:gd name="f828" fmla="val 814"/>
                  <a:gd name="f829" fmla="val 795"/>
                  <a:gd name="f830" fmla="val 716"/>
                  <a:gd name="f831" fmla="val 711"/>
                  <a:gd name="f832" fmla="val 700"/>
                  <a:gd name="f833" fmla="val 690"/>
                  <a:gd name="f834" fmla="val 672"/>
                  <a:gd name="f835" fmla="val 661"/>
                  <a:gd name="f836" fmla="val 648"/>
                  <a:gd name="f837" fmla="val 635"/>
                  <a:gd name="f838" fmla="val 627"/>
                  <a:gd name="f839" fmla="val 623"/>
                  <a:gd name="f840" fmla="val 619"/>
                  <a:gd name="f841" fmla="val 585"/>
                  <a:gd name="f842" fmla="val 569"/>
                  <a:gd name="f843" fmla="val 551"/>
                  <a:gd name="f844" fmla="val 534"/>
                  <a:gd name="f845" fmla="val 529"/>
                  <a:gd name="f846" fmla="val 514"/>
                  <a:gd name="f847" fmla="val 504"/>
                  <a:gd name="f848" fmla="val 429"/>
                  <a:gd name="f849" fmla="val 428"/>
                  <a:gd name="f850" fmla="val 425"/>
                  <a:gd name="f851" fmla="val 423"/>
                  <a:gd name="f852" fmla="val 420"/>
                  <a:gd name="f853" fmla="val 418"/>
                  <a:gd name="f854" fmla="val 415"/>
                  <a:gd name="f855" fmla="val 408"/>
                  <a:gd name="f856" fmla="val 399"/>
                  <a:gd name="f857" fmla="val 387"/>
                  <a:gd name="f858" fmla="val 377"/>
                  <a:gd name="f859" fmla="val 369"/>
                  <a:gd name="f860" fmla="val 361"/>
                  <a:gd name="f861" fmla="val 342"/>
                  <a:gd name="f862" fmla="val 327"/>
                  <a:gd name="f863" fmla="val 317"/>
                  <a:gd name="f864" fmla="val 310"/>
                  <a:gd name="f865" fmla="val 301"/>
                  <a:gd name="f866" fmla="val 296"/>
                  <a:gd name="f867" fmla="val 293"/>
                  <a:gd name="f868" fmla="val 288"/>
                  <a:gd name="f869" fmla="val 274"/>
                  <a:gd name="f870" fmla="val 268"/>
                  <a:gd name="f871" fmla="val 263"/>
                  <a:gd name="f872" fmla="val 257"/>
                  <a:gd name="f873" fmla="val 251"/>
                  <a:gd name="f874" fmla="val 245"/>
                  <a:gd name="f875" fmla="val 238"/>
                  <a:gd name="f876" fmla="val 232"/>
                  <a:gd name="f877" fmla="val 225"/>
                  <a:gd name="f878" fmla="val 209"/>
                  <a:gd name="f879" fmla="val 203"/>
                  <a:gd name="f880" fmla="val 198"/>
                  <a:gd name="f881" fmla="val 190"/>
                  <a:gd name="f882" fmla="val 178"/>
                  <a:gd name="f883" fmla="val 158"/>
                  <a:gd name="f884" fmla="val 148"/>
                  <a:gd name="f885" fmla="val 135"/>
                  <a:gd name="f886" fmla="val 119"/>
                  <a:gd name="f887" fmla="val 93"/>
                  <a:gd name="f888" fmla="val 48"/>
                  <a:gd name="f889" fmla="+- 0 0 -90"/>
                  <a:gd name="f890" fmla="*/ f3 1 1725"/>
                  <a:gd name="f891" fmla="*/ f4 1 3069"/>
                  <a:gd name="f892" fmla="val f5"/>
                  <a:gd name="f893" fmla="val f6"/>
                  <a:gd name="f894" fmla="val f7"/>
                  <a:gd name="f895" fmla="*/ f889 f0 1"/>
                  <a:gd name="f896" fmla="+- f894 0 f892"/>
                  <a:gd name="f897" fmla="+- f893 0 f892"/>
                  <a:gd name="f898" fmla="*/ f895 1 f2"/>
                  <a:gd name="f899" fmla="*/ f897 1 1725"/>
                  <a:gd name="f900" fmla="*/ f896 1 3069"/>
                  <a:gd name="f901" fmla="*/ 1685 f897 1"/>
                  <a:gd name="f902" fmla="*/ 152 f896 1"/>
                  <a:gd name="f903" fmla="*/ 1689 f897 1"/>
                  <a:gd name="f904" fmla="*/ 314 f896 1"/>
                  <a:gd name="f905" fmla="*/ 1703 f897 1"/>
                  <a:gd name="f906" fmla="*/ 488 f896 1"/>
                  <a:gd name="f907" fmla="*/ 1694 f897 1"/>
                  <a:gd name="f908" fmla="*/ 614 f896 1"/>
                  <a:gd name="f909" fmla="*/ 1701 f897 1"/>
                  <a:gd name="f910" fmla="*/ 738 f896 1"/>
                  <a:gd name="f911" fmla="*/ 1715 f897 1"/>
                  <a:gd name="f912" fmla="*/ 837 f896 1"/>
                  <a:gd name="f913" fmla="*/ 1708 f897 1"/>
                  <a:gd name="f914" fmla="*/ 966 f896 1"/>
                  <a:gd name="f915" fmla="*/ 1707 f897 1"/>
                  <a:gd name="f916" fmla="*/ 1026 f896 1"/>
                  <a:gd name="f917" fmla="*/ 1697 f897 1"/>
                  <a:gd name="f918" fmla="*/ 1183 f896 1"/>
                  <a:gd name="f919" fmla="*/ 1702 f897 1"/>
                  <a:gd name="f920" fmla="*/ 1286 f896 1"/>
                  <a:gd name="f921" fmla="*/ 1394 f896 1"/>
                  <a:gd name="f922" fmla="*/ 1691 f897 1"/>
                  <a:gd name="f923" fmla="*/ 1520 f896 1"/>
                  <a:gd name="f924" fmla="*/ 1587 f896 1"/>
                  <a:gd name="f925" fmla="*/ 1652 f896 1"/>
                  <a:gd name="f926" fmla="*/ 1698 f897 1"/>
                  <a:gd name="f927" fmla="*/ 1767 f896 1"/>
                  <a:gd name="f928" fmla="*/ 2326 f896 1"/>
                  <a:gd name="f929" fmla="*/ 1725 f897 1"/>
                  <a:gd name="f930" fmla="*/ 2795 f896 1"/>
                  <a:gd name="f931" fmla="*/ 1643 f897 1"/>
                  <a:gd name="f932" fmla="*/ 2944 f896 1"/>
                  <a:gd name="f933" fmla="*/ 1588 f897 1"/>
                  <a:gd name="f934" fmla="*/ 2812 f896 1"/>
                  <a:gd name="f935" fmla="*/ 1534 f897 1"/>
                  <a:gd name="f936" fmla="*/ 2863 f896 1"/>
                  <a:gd name="f937" fmla="*/ 1477 f897 1"/>
                  <a:gd name="f938" fmla="*/ 2846 f896 1"/>
                  <a:gd name="f939" fmla="*/ 1348 f897 1"/>
                  <a:gd name="f940" fmla="*/ 3046 f896 1"/>
                  <a:gd name="f941" fmla="*/ 1337 f897 1"/>
                  <a:gd name="f942" fmla="*/ 2758 f896 1"/>
                  <a:gd name="f943" fmla="*/ 1265 f897 1"/>
                  <a:gd name="f944" fmla="*/ 2839 f896 1"/>
                  <a:gd name="f945" fmla="*/ 1193 f897 1"/>
                  <a:gd name="f946" fmla="*/ 2716 f896 1"/>
                  <a:gd name="f947" fmla="*/ 1102 f897 1"/>
                  <a:gd name="f948" fmla="*/ 2981 f896 1"/>
                  <a:gd name="f949" fmla="*/ 1035 f897 1"/>
                  <a:gd name="f950" fmla="*/ 2672 f896 1"/>
                  <a:gd name="f951" fmla="*/ 977 f897 1"/>
                  <a:gd name="f952" fmla="*/ 2911 f896 1"/>
                  <a:gd name="f953" fmla="*/ 893 f897 1"/>
                  <a:gd name="f954" fmla="*/ 2837 f896 1"/>
                  <a:gd name="f955" fmla="*/ 822 f897 1"/>
                  <a:gd name="f956" fmla="*/ 2917 f896 1"/>
                  <a:gd name="f957" fmla="*/ 759 f897 1"/>
                  <a:gd name="f958" fmla="*/ 2762 f896 1"/>
                  <a:gd name="f959" fmla="*/ 712 f897 1"/>
                  <a:gd name="f960" fmla="*/ 3006 f896 1"/>
                  <a:gd name="f961" fmla="*/ 602 f897 1"/>
                  <a:gd name="f962" fmla="*/ 2921 f896 1"/>
                  <a:gd name="f963" fmla="*/ 542 f897 1"/>
                  <a:gd name="f964" fmla="*/ 2784 f896 1"/>
                  <a:gd name="f965" fmla="*/ 503 f897 1"/>
                  <a:gd name="f966" fmla="*/ 2714 f896 1"/>
                  <a:gd name="f967" fmla="*/ 444 f897 1"/>
                  <a:gd name="f968" fmla="*/ 2871 f896 1"/>
                  <a:gd name="f969" fmla="*/ 309 f897 1"/>
                  <a:gd name="f970" fmla="*/ 2876 f896 1"/>
                  <a:gd name="f971" fmla="*/ 229 f897 1"/>
                  <a:gd name="f972" fmla="*/ 2646 f896 1"/>
                  <a:gd name="f973" fmla="*/ 194 f897 1"/>
                  <a:gd name="f974" fmla="*/ 2792 f896 1"/>
                  <a:gd name="f975" fmla="*/ 118 f897 1"/>
                  <a:gd name="f976" fmla="*/ 2572 f896 1"/>
                  <a:gd name="f977" fmla="*/ 90 f897 1"/>
                  <a:gd name="f978" fmla="*/ 38 f897 1"/>
                  <a:gd name="f979" fmla="*/ 2525 f896 1"/>
                  <a:gd name="f980" fmla="*/ 31 f897 1"/>
                  <a:gd name="f981" fmla="*/ 2328 f896 1"/>
                  <a:gd name="f982" fmla="*/ 27 f897 1"/>
                  <a:gd name="f983" fmla="*/ 2231 f896 1"/>
                  <a:gd name="f984" fmla="*/ 18 f897 1"/>
                  <a:gd name="f985" fmla="*/ 2089 f896 1"/>
                  <a:gd name="f986" fmla="*/ 1886 f896 1"/>
                  <a:gd name="f987" fmla="*/ 1721 f896 1"/>
                  <a:gd name="f988" fmla="*/ 1627 f896 1"/>
                  <a:gd name="f989" fmla="*/ 1546 f896 1"/>
                  <a:gd name="f990" fmla="*/ 1450 f896 1"/>
                  <a:gd name="f991" fmla="*/ 58 f897 1"/>
                  <a:gd name="f992" fmla="*/ 1331 f896 1"/>
                  <a:gd name="f993" fmla="*/ 37 f897 1"/>
                  <a:gd name="f994" fmla="*/ 1148 f896 1"/>
                  <a:gd name="f995" fmla="*/ 10 f897 1"/>
                  <a:gd name="f996" fmla="*/ 1020 f896 1"/>
                  <a:gd name="f997" fmla="*/ 17 f897 1"/>
                  <a:gd name="f998" fmla="*/ 918 f896 1"/>
                  <a:gd name="f999" fmla="*/ 5 f897 1"/>
                  <a:gd name="f1000" fmla="*/ 838 f896 1"/>
                  <a:gd name="f1001" fmla="*/ 39 f897 1"/>
                  <a:gd name="f1002" fmla="*/ 716 f896 1"/>
                  <a:gd name="f1003" fmla="*/ 20 f897 1"/>
                  <a:gd name="f1004" fmla="*/ 598 f896 1"/>
                  <a:gd name="f1005" fmla="*/ 29 f897 1"/>
                  <a:gd name="f1006" fmla="*/ 425 f896 1"/>
                  <a:gd name="f1007" fmla="*/ 12 f897 1"/>
                  <a:gd name="f1008" fmla="*/ 361 f896 1"/>
                  <a:gd name="f1009" fmla="*/ 35 f897 1"/>
                  <a:gd name="f1010" fmla="*/ 274 f896 1"/>
                  <a:gd name="f1011" fmla="*/ 192 f896 1"/>
                  <a:gd name="f1012" fmla="*/ 33 f897 1"/>
                  <a:gd name="f1013" fmla="*/ 48 f896 1"/>
                  <a:gd name="f1014" fmla="+- f898 0 f1"/>
                  <a:gd name="f1015" fmla="*/ f901 1 1725"/>
                  <a:gd name="f1016" fmla="*/ f902 1 3069"/>
                  <a:gd name="f1017" fmla="*/ f903 1 1725"/>
                  <a:gd name="f1018" fmla="*/ f904 1 3069"/>
                  <a:gd name="f1019" fmla="*/ f905 1 1725"/>
                  <a:gd name="f1020" fmla="*/ f906 1 3069"/>
                  <a:gd name="f1021" fmla="*/ f907 1 1725"/>
                  <a:gd name="f1022" fmla="*/ f908 1 3069"/>
                  <a:gd name="f1023" fmla="*/ f909 1 1725"/>
                  <a:gd name="f1024" fmla="*/ f910 1 3069"/>
                  <a:gd name="f1025" fmla="*/ f911 1 1725"/>
                  <a:gd name="f1026" fmla="*/ f912 1 3069"/>
                  <a:gd name="f1027" fmla="*/ f913 1 1725"/>
                  <a:gd name="f1028" fmla="*/ f914 1 3069"/>
                  <a:gd name="f1029" fmla="*/ f915 1 1725"/>
                  <a:gd name="f1030" fmla="*/ f916 1 3069"/>
                  <a:gd name="f1031" fmla="*/ f917 1 1725"/>
                  <a:gd name="f1032" fmla="*/ f918 1 3069"/>
                  <a:gd name="f1033" fmla="*/ f919 1 1725"/>
                  <a:gd name="f1034" fmla="*/ f920 1 3069"/>
                  <a:gd name="f1035" fmla="*/ f921 1 3069"/>
                  <a:gd name="f1036" fmla="*/ f922 1 1725"/>
                  <a:gd name="f1037" fmla="*/ f923 1 3069"/>
                  <a:gd name="f1038" fmla="*/ f924 1 3069"/>
                  <a:gd name="f1039" fmla="*/ f925 1 3069"/>
                  <a:gd name="f1040" fmla="*/ f926 1 1725"/>
                  <a:gd name="f1041" fmla="*/ f927 1 3069"/>
                  <a:gd name="f1042" fmla="*/ f928 1 3069"/>
                  <a:gd name="f1043" fmla="*/ f929 1 1725"/>
                  <a:gd name="f1044" fmla="*/ f930 1 3069"/>
                  <a:gd name="f1045" fmla="*/ f931 1 1725"/>
                  <a:gd name="f1046" fmla="*/ f932 1 3069"/>
                  <a:gd name="f1047" fmla="*/ f933 1 1725"/>
                  <a:gd name="f1048" fmla="*/ f934 1 3069"/>
                  <a:gd name="f1049" fmla="*/ f935 1 1725"/>
                  <a:gd name="f1050" fmla="*/ f936 1 3069"/>
                  <a:gd name="f1051" fmla="*/ f937 1 1725"/>
                  <a:gd name="f1052" fmla="*/ f938 1 3069"/>
                  <a:gd name="f1053" fmla="*/ f939 1 1725"/>
                  <a:gd name="f1054" fmla="*/ f940 1 3069"/>
                  <a:gd name="f1055" fmla="*/ f941 1 1725"/>
                  <a:gd name="f1056" fmla="*/ f942 1 3069"/>
                  <a:gd name="f1057" fmla="*/ f943 1 1725"/>
                  <a:gd name="f1058" fmla="*/ f944 1 3069"/>
                  <a:gd name="f1059" fmla="*/ f945 1 1725"/>
                  <a:gd name="f1060" fmla="*/ f946 1 3069"/>
                  <a:gd name="f1061" fmla="*/ f947 1 1725"/>
                  <a:gd name="f1062" fmla="*/ f948 1 3069"/>
                  <a:gd name="f1063" fmla="*/ f949 1 1725"/>
                  <a:gd name="f1064" fmla="*/ f950 1 3069"/>
                  <a:gd name="f1065" fmla="*/ f951 1 1725"/>
                  <a:gd name="f1066" fmla="*/ f952 1 3069"/>
                  <a:gd name="f1067" fmla="*/ f953 1 1725"/>
                  <a:gd name="f1068" fmla="*/ f954 1 3069"/>
                  <a:gd name="f1069" fmla="*/ f955 1 1725"/>
                  <a:gd name="f1070" fmla="*/ f956 1 3069"/>
                  <a:gd name="f1071" fmla="*/ f957 1 1725"/>
                  <a:gd name="f1072" fmla="*/ f958 1 3069"/>
                  <a:gd name="f1073" fmla="*/ f959 1 1725"/>
                  <a:gd name="f1074" fmla="*/ f960 1 3069"/>
                  <a:gd name="f1075" fmla="*/ f961 1 1725"/>
                  <a:gd name="f1076" fmla="*/ f962 1 3069"/>
                  <a:gd name="f1077" fmla="*/ f963 1 1725"/>
                  <a:gd name="f1078" fmla="*/ f964 1 3069"/>
                  <a:gd name="f1079" fmla="*/ f965 1 1725"/>
                  <a:gd name="f1080" fmla="*/ f966 1 3069"/>
                  <a:gd name="f1081" fmla="*/ f967 1 1725"/>
                  <a:gd name="f1082" fmla="*/ f968 1 3069"/>
                  <a:gd name="f1083" fmla="*/ f969 1 1725"/>
                  <a:gd name="f1084" fmla="*/ f970 1 3069"/>
                  <a:gd name="f1085" fmla="*/ f971 1 1725"/>
                  <a:gd name="f1086" fmla="*/ f972 1 3069"/>
                  <a:gd name="f1087" fmla="*/ f973 1 1725"/>
                  <a:gd name="f1088" fmla="*/ f974 1 3069"/>
                  <a:gd name="f1089" fmla="*/ f975 1 1725"/>
                  <a:gd name="f1090" fmla="*/ f976 1 3069"/>
                  <a:gd name="f1091" fmla="*/ f977 1 1725"/>
                  <a:gd name="f1092" fmla="*/ f978 1 1725"/>
                  <a:gd name="f1093" fmla="*/ f979 1 3069"/>
                  <a:gd name="f1094" fmla="*/ f980 1 1725"/>
                  <a:gd name="f1095" fmla="*/ f981 1 3069"/>
                  <a:gd name="f1096" fmla="*/ f982 1 1725"/>
                  <a:gd name="f1097" fmla="*/ f983 1 3069"/>
                  <a:gd name="f1098" fmla="*/ f984 1 1725"/>
                  <a:gd name="f1099" fmla="*/ f985 1 3069"/>
                  <a:gd name="f1100" fmla="*/ f986 1 3069"/>
                  <a:gd name="f1101" fmla="*/ f987 1 3069"/>
                  <a:gd name="f1102" fmla="*/ f988 1 3069"/>
                  <a:gd name="f1103" fmla="*/ f989 1 3069"/>
                  <a:gd name="f1104" fmla="*/ f990 1 3069"/>
                  <a:gd name="f1105" fmla="*/ f991 1 1725"/>
                  <a:gd name="f1106" fmla="*/ f992 1 3069"/>
                  <a:gd name="f1107" fmla="*/ f993 1 1725"/>
                  <a:gd name="f1108" fmla="*/ f994 1 3069"/>
                  <a:gd name="f1109" fmla="*/ f995 1 1725"/>
                  <a:gd name="f1110" fmla="*/ f996 1 3069"/>
                  <a:gd name="f1111" fmla="*/ f997 1 1725"/>
                  <a:gd name="f1112" fmla="*/ f998 1 3069"/>
                  <a:gd name="f1113" fmla="*/ f999 1 1725"/>
                  <a:gd name="f1114" fmla="*/ f1000 1 3069"/>
                  <a:gd name="f1115" fmla="*/ f1001 1 1725"/>
                  <a:gd name="f1116" fmla="*/ f1002 1 3069"/>
                  <a:gd name="f1117" fmla="*/ f1003 1 1725"/>
                  <a:gd name="f1118" fmla="*/ f1004 1 3069"/>
                  <a:gd name="f1119" fmla="*/ f1005 1 1725"/>
                  <a:gd name="f1120" fmla="*/ f1006 1 3069"/>
                  <a:gd name="f1121" fmla="*/ f1007 1 1725"/>
                  <a:gd name="f1122" fmla="*/ f1008 1 3069"/>
                  <a:gd name="f1123" fmla="*/ f1009 1 1725"/>
                  <a:gd name="f1124" fmla="*/ f1010 1 3069"/>
                  <a:gd name="f1125" fmla="*/ f1011 1 3069"/>
                  <a:gd name="f1126" fmla="*/ f1012 1 1725"/>
                  <a:gd name="f1127" fmla="*/ f1013 1 3069"/>
                  <a:gd name="f1128" fmla="*/ 0 1 f899"/>
                  <a:gd name="f1129" fmla="*/ f893 1 f899"/>
                  <a:gd name="f1130" fmla="*/ 0 1 f900"/>
                  <a:gd name="f1131" fmla="*/ f894 1 f900"/>
                  <a:gd name="f1132" fmla="*/ f1015 1 f899"/>
                  <a:gd name="f1133" fmla="*/ f1016 1 f900"/>
                  <a:gd name="f1134" fmla="*/ f1017 1 f899"/>
                  <a:gd name="f1135" fmla="*/ f1018 1 f900"/>
                  <a:gd name="f1136" fmla="*/ f1019 1 f899"/>
                  <a:gd name="f1137" fmla="*/ f1020 1 f900"/>
                  <a:gd name="f1138" fmla="*/ f1021 1 f899"/>
                  <a:gd name="f1139" fmla="*/ f1022 1 f900"/>
                  <a:gd name="f1140" fmla="*/ f1023 1 f899"/>
                  <a:gd name="f1141" fmla="*/ f1024 1 f900"/>
                  <a:gd name="f1142" fmla="*/ f1025 1 f899"/>
                  <a:gd name="f1143" fmla="*/ f1026 1 f900"/>
                  <a:gd name="f1144" fmla="*/ f1027 1 f899"/>
                  <a:gd name="f1145" fmla="*/ f1028 1 f900"/>
                  <a:gd name="f1146" fmla="*/ f1029 1 f899"/>
                  <a:gd name="f1147" fmla="*/ f1030 1 f900"/>
                  <a:gd name="f1148" fmla="*/ f1031 1 f899"/>
                  <a:gd name="f1149" fmla="*/ f1032 1 f900"/>
                  <a:gd name="f1150" fmla="*/ f1033 1 f899"/>
                  <a:gd name="f1151" fmla="*/ f1034 1 f900"/>
                  <a:gd name="f1152" fmla="*/ f1035 1 f900"/>
                  <a:gd name="f1153" fmla="*/ f1036 1 f899"/>
                  <a:gd name="f1154" fmla="*/ f1037 1 f900"/>
                  <a:gd name="f1155" fmla="*/ f1038 1 f900"/>
                  <a:gd name="f1156" fmla="*/ f1039 1 f900"/>
                  <a:gd name="f1157" fmla="*/ f1040 1 f899"/>
                  <a:gd name="f1158" fmla="*/ f1041 1 f900"/>
                  <a:gd name="f1159" fmla="*/ f1042 1 f900"/>
                  <a:gd name="f1160" fmla="*/ f1043 1 f899"/>
                  <a:gd name="f1161" fmla="*/ f1044 1 f900"/>
                  <a:gd name="f1162" fmla="*/ f1045 1 f899"/>
                  <a:gd name="f1163" fmla="*/ f1046 1 f900"/>
                  <a:gd name="f1164" fmla="*/ f1047 1 f899"/>
                  <a:gd name="f1165" fmla="*/ f1048 1 f900"/>
                  <a:gd name="f1166" fmla="*/ f1049 1 f899"/>
                  <a:gd name="f1167" fmla="*/ f1050 1 f900"/>
                  <a:gd name="f1168" fmla="*/ f1051 1 f899"/>
                  <a:gd name="f1169" fmla="*/ f1052 1 f900"/>
                  <a:gd name="f1170" fmla="*/ f1053 1 f899"/>
                  <a:gd name="f1171" fmla="*/ f1054 1 f900"/>
                  <a:gd name="f1172" fmla="*/ f1055 1 f899"/>
                  <a:gd name="f1173" fmla="*/ f1056 1 f900"/>
                  <a:gd name="f1174" fmla="*/ f1057 1 f899"/>
                  <a:gd name="f1175" fmla="*/ f1058 1 f900"/>
                  <a:gd name="f1176" fmla="*/ f1059 1 f899"/>
                  <a:gd name="f1177" fmla="*/ f1060 1 f900"/>
                  <a:gd name="f1178" fmla="*/ f1061 1 f899"/>
                  <a:gd name="f1179" fmla="*/ f1062 1 f900"/>
                  <a:gd name="f1180" fmla="*/ f1063 1 f899"/>
                  <a:gd name="f1181" fmla="*/ f1064 1 f900"/>
                  <a:gd name="f1182" fmla="*/ f1065 1 f899"/>
                  <a:gd name="f1183" fmla="*/ f1066 1 f900"/>
                  <a:gd name="f1184" fmla="*/ f1067 1 f899"/>
                  <a:gd name="f1185" fmla="*/ f1068 1 f900"/>
                  <a:gd name="f1186" fmla="*/ f1069 1 f899"/>
                  <a:gd name="f1187" fmla="*/ f1070 1 f900"/>
                  <a:gd name="f1188" fmla="*/ f1071 1 f899"/>
                  <a:gd name="f1189" fmla="*/ f1072 1 f900"/>
                  <a:gd name="f1190" fmla="*/ f1073 1 f899"/>
                  <a:gd name="f1191" fmla="*/ f1074 1 f900"/>
                  <a:gd name="f1192" fmla="*/ f1075 1 f899"/>
                  <a:gd name="f1193" fmla="*/ f1076 1 f900"/>
                  <a:gd name="f1194" fmla="*/ f1077 1 f899"/>
                  <a:gd name="f1195" fmla="*/ f1078 1 f900"/>
                  <a:gd name="f1196" fmla="*/ f1079 1 f899"/>
                  <a:gd name="f1197" fmla="*/ f1080 1 f900"/>
                  <a:gd name="f1198" fmla="*/ f1081 1 f899"/>
                  <a:gd name="f1199" fmla="*/ f1082 1 f900"/>
                  <a:gd name="f1200" fmla="*/ f1083 1 f899"/>
                  <a:gd name="f1201" fmla="*/ f1084 1 f900"/>
                  <a:gd name="f1202" fmla="*/ f1085 1 f899"/>
                  <a:gd name="f1203" fmla="*/ f1086 1 f900"/>
                  <a:gd name="f1204" fmla="*/ f1087 1 f899"/>
                  <a:gd name="f1205" fmla="*/ f1088 1 f900"/>
                  <a:gd name="f1206" fmla="*/ f1089 1 f899"/>
                  <a:gd name="f1207" fmla="*/ f1090 1 f900"/>
                  <a:gd name="f1208" fmla="*/ f1091 1 f899"/>
                  <a:gd name="f1209" fmla="*/ f1092 1 f899"/>
                  <a:gd name="f1210" fmla="*/ f1093 1 f900"/>
                  <a:gd name="f1211" fmla="*/ f1094 1 f899"/>
                  <a:gd name="f1212" fmla="*/ f1095 1 f900"/>
                  <a:gd name="f1213" fmla="*/ f1096 1 f899"/>
                  <a:gd name="f1214" fmla="*/ f1097 1 f900"/>
                  <a:gd name="f1215" fmla="*/ f1098 1 f899"/>
                  <a:gd name="f1216" fmla="*/ f1099 1 f900"/>
                  <a:gd name="f1217" fmla="*/ f1100 1 f900"/>
                  <a:gd name="f1218" fmla="*/ f1101 1 f900"/>
                  <a:gd name="f1219" fmla="*/ f1102 1 f900"/>
                  <a:gd name="f1220" fmla="*/ f1103 1 f900"/>
                  <a:gd name="f1221" fmla="*/ f1104 1 f900"/>
                  <a:gd name="f1222" fmla="*/ f1105 1 f899"/>
                  <a:gd name="f1223" fmla="*/ f1106 1 f900"/>
                  <a:gd name="f1224" fmla="*/ f1107 1 f899"/>
                  <a:gd name="f1225" fmla="*/ f1108 1 f900"/>
                  <a:gd name="f1226" fmla="*/ f1109 1 f899"/>
                  <a:gd name="f1227" fmla="*/ f1110 1 f900"/>
                  <a:gd name="f1228" fmla="*/ f1111 1 f899"/>
                  <a:gd name="f1229" fmla="*/ f1112 1 f900"/>
                  <a:gd name="f1230" fmla="*/ f1113 1 f899"/>
                  <a:gd name="f1231" fmla="*/ f1114 1 f900"/>
                  <a:gd name="f1232" fmla="*/ f1115 1 f899"/>
                  <a:gd name="f1233" fmla="*/ f1116 1 f900"/>
                  <a:gd name="f1234" fmla="*/ f1117 1 f899"/>
                  <a:gd name="f1235" fmla="*/ f1118 1 f900"/>
                  <a:gd name="f1236" fmla="*/ f1119 1 f899"/>
                  <a:gd name="f1237" fmla="*/ f1120 1 f900"/>
                  <a:gd name="f1238" fmla="*/ f1121 1 f899"/>
                  <a:gd name="f1239" fmla="*/ f1122 1 f900"/>
                  <a:gd name="f1240" fmla="*/ f1123 1 f899"/>
                  <a:gd name="f1241" fmla="*/ f1124 1 f900"/>
                  <a:gd name="f1242" fmla="*/ f1125 1 f900"/>
                  <a:gd name="f1243" fmla="*/ f1126 1 f899"/>
                  <a:gd name="f1244" fmla="*/ f1127 1 f900"/>
                  <a:gd name="f1245" fmla="*/ f1128 f890 1"/>
                  <a:gd name="f1246" fmla="*/ f1129 f890 1"/>
                  <a:gd name="f1247" fmla="*/ f1131 f891 1"/>
                  <a:gd name="f1248" fmla="*/ f1130 f891 1"/>
                  <a:gd name="f1249" fmla="*/ f1132 f890 1"/>
                  <a:gd name="f1250" fmla="*/ f1133 f891 1"/>
                  <a:gd name="f1251" fmla="*/ f1134 f890 1"/>
                  <a:gd name="f1252" fmla="*/ f1135 f891 1"/>
                  <a:gd name="f1253" fmla="*/ f1136 f890 1"/>
                  <a:gd name="f1254" fmla="*/ f1137 f891 1"/>
                  <a:gd name="f1255" fmla="*/ f1138 f890 1"/>
                  <a:gd name="f1256" fmla="*/ f1139 f891 1"/>
                  <a:gd name="f1257" fmla="*/ f1140 f890 1"/>
                  <a:gd name="f1258" fmla="*/ f1141 f891 1"/>
                  <a:gd name="f1259" fmla="*/ f1142 f890 1"/>
                  <a:gd name="f1260" fmla="*/ f1143 f891 1"/>
                  <a:gd name="f1261" fmla="*/ f1144 f890 1"/>
                  <a:gd name="f1262" fmla="*/ f1145 f891 1"/>
                  <a:gd name="f1263" fmla="*/ f1146 f890 1"/>
                  <a:gd name="f1264" fmla="*/ f1147 f891 1"/>
                  <a:gd name="f1265" fmla="*/ f1148 f890 1"/>
                  <a:gd name="f1266" fmla="*/ f1149 f891 1"/>
                  <a:gd name="f1267" fmla="*/ f1150 f890 1"/>
                  <a:gd name="f1268" fmla="*/ f1151 f891 1"/>
                  <a:gd name="f1269" fmla="*/ f1152 f891 1"/>
                  <a:gd name="f1270" fmla="*/ f1153 f890 1"/>
                  <a:gd name="f1271" fmla="*/ f1154 f891 1"/>
                  <a:gd name="f1272" fmla="*/ f1155 f891 1"/>
                  <a:gd name="f1273" fmla="*/ f1156 f891 1"/>
                  <a:gd name="f1274" fmla="*/ f1157 f890 1"/>
                  <a:gd name="f1275" fmla="*/ f1158 f891 1"/>
                  <a:gd name="f1276" fmla="*/ f1159 f891 1"/>
                  <a:gd name="f1277" fmla="*/ f1160 f890 1"/>
                  <a:gd name="f1278" fmla="*/ f1161 f891 1"/>
                  <a:gd name="f1279" fmla="*/ f1162 f890 1"/>
                  <a:gd name="f1280" fmla="*/ f1163 f891 1"/>
                  <a:gd name="f1281" fmla="*/ f1164 f890 1"/>
                  <a:gd name="f1282" fmla="*/ f1165 f891 1"/>
                  <a:gd name="f1283" fmla="*/ f1166 f890 1"/>
                  <a:gd name="f1284" fmla="*/ f1167 f891 1"/>
                  <a:gd name="f1285" fmla="*/ f1168 f890 1"/>
                  <a:gd name="f1286" fmla="*/ f1169 f891 1"/>
                  <a:gd name="f1287" fmla="*/ f1170 f890 1"/>
                  <a:gd name="f1288" fmla="*/ f1171 f891 1"/>
                  <a:gd name="f1289" fmla="*/ f1172 f890 1"/>
                  <a:gd name="f1290" fmla="*/ f1173 f891 1"/>
                  <a:gd name="f1291" fmla="*/ f1174 f890 1"/>
                  <a:gd name="f1292" fmla="*/ f1175 f891 1"/>
                  <a:gd name="f1293" fmla="*/ f1176 f890 1"/>
                  <a:gd name="f1294" fmla="*/ f1177 f891 1"/>
                  <a:gd name="f1295" fmla="*/ f1178 f890 1"/>
                  <a:gd name="f1296" fmla="*/ f1179 f891 1"/>
                  <a:gd name="f1297" fmla="*/ f1180 f890 1"/>
                  <a:gd name="f1298" fmla="*/ f1181 f891 1"/>
                  <a:gd name="f1299" fmla="*/ f1182 f890 1"/>
                  <a:gd name="f1300" fmla="*/ f1183 f891 1"/>
                  <a:gd name="f1301" fmla="*/ f1184 f890 1"/>
                  <a:gd name="f1302" fmla="*/ f1185 f891 1"/>
                  <a:gd name="f1303" fmla="*/ f1186 f890 1"/>
                  <a:gd name="f1304" fmla="*/ f1187 f891 1"/>
                  <a:gd name="f1305" fmla="*/ f1188 f890 1"/>
                  <a:gd name="f1306" fmla="*/ f1189 f891 1"/>
                  <a:gd name="f1307" fmla="*/ f1190 f890 1"/>
                  <a:gd name="f1308" fmla="*/ f1191 f891 1"/>
                  <a:gd name="f1309" fmla="*/ f1192 f890 1"/>
                  <a:gd name="f1310" fmla="*/ f1193 f891 1"/>
                  <a:gd name="f1311" fmla="*/ f1194 f890 1"/>
                  <a:gd name="f1312" fmla="*/ f1195 f891 1"/>
                  <a:gd name="f1313" fmla="*/ f1196 f890 1"/>
                  <a:gd name="f1314" fmla="*/ f1197 f891 1"/>
                  <a:gd name="f1315" fmla="*/ f1198 f890 1"/>
                  <a:gd name="f1316" fmla="*/ f1199 f891 1"/>
                  <a:gd name="f1317" fmla="*/ f1200 f890 1"/>
                  <a:gd name="f1318" fmla="*/ f1201 f891 1"/>
                  <a:gd name="f1319" fmla="*/ f1202 f890 1"/>
                  <a:gd name="f1320" fmla="*/ f1203 f891 1"/>
                  <a:gd name="f1321" fmla="*/ f1204 f890 1"/>
                  <a:gd name="f1322" fmla="*/ f1205 f891 1"/>
                  <a:gd name="f1323" fmla="*/ f1206 f890 1"/>
                  <a:gd name="f1324" fmla="*/ f1207 f891 1"/>
                  <a:gd name="f1325" fmla="*/ f1208 f890 1"/>
                  <a:gd name="f1326" fmla="*/ f1209 f890 1"/>
                  <a:gd name="f1327" fmla="*/ f1210 f891 1"/>
                  <a:gd name="f1328" fmla="*/ f1211 f890 1"/>
                  <a:gd name="f1329" fmla="*/ f1212 f891 1"/>
                  <a:gd name="f1330" fmla="*/ f1213 f890 1"/>
                  <a:gd name="f1331" fmla="*/ f1214 f891 1"/>
                  <a:gd name="f1332" fmla="*/ f1215 f890 1"/>
                  <a:gd name="f1333" fmla="*/ f1216 f891 1"/>
                  <a:gd name="f1334" fmla="*/ f1217 f891 1"/>
                  <a:gd name="f1335" fmla="*/ f1218 f891 1"/>
                  <a:gd name="f1336" fmla="*/ f1219 f891 1"/>
                  <a:gd name="f1337" fmla="*/ f1220 f891 1"/>
                  <a:gd name="f1338" fmla="*/ f1221 f891 1"/>
                  <a:gd name="f1339" fmla="*/ f1222 f890 1"/>
                  <a:gd name="f1340" fmla="*/ f1223 f891 1"/>
                  <a:gd name="f1341" fmla="*/ f1224 f890 1"/>
                  <a:gd name="f1342" fmla="*/ f1225 f891 1"/>
                  <a:gd name="f1343" fmla="*/ f1226 f890 1"/>
                  <a:gd name="f1344" fmla="*/ f1227 f891 1"/>
                  <a:gd name="f1345" fmla="*/ f1228 f890 1"/>
                  <a:gd name="f1346" fmla="*/ f1229 f891 1"/>
                  <a:gd name="f1347" fmla="*/ f1230 f890 1"/>
                  <a:gd name="f1348" fmla="*/ f1231 f891 1"/>
                  <a:gd name="f1349" fmla="*/ f1232 f890 1"/>
                  <a:gd name="f1350" fmla="*/ f1233 f891 1"/>
                  <a:gd name="f1351" fmla="*/ f1234 f890 1"/>
                  <a:gd name="f1352" fmla="*/ f1235 f891 1"/>
                  <a:gd name="f1353" fmla="*/ f1236 f890 1"/>
                  <a:gd name="f1354" fmla="*/ f1237 f891 1"/>
                  <a:gd name="f1355" fmla="*/ f1238 f890 1"/>
                  <a:gd name="f1356" fmla="*/ f1239 f891 1"/>
                  <a:gd name="f1357" fmla="*/ f1240 f890 1"/>
                  <a:gd name="f1358" fmla="*/ f1241 f891 1"/>
                  <a:gd name="f1359" fmla="*/ f1242 f891 1"/>
                  <a:gd name="f1360" fmla="*/ f1243 f890 1"/>
                  <a:gd name="f1361" fmla="*/ f1244 f89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14">
                    <a:pos x="f1249" y="f1250"/>
                  </a:cxn>
                  <a:cxn ang="f1014">
                    <a:pos x="f1251" y="f1252"/>
                  </a:cxn>
                  <a:cxn ang="f1014">
                    <a:pos x="f1253" y="f1254"/>
                  </a:cxn>
                  <a:cxn ang="f1014">
                    <a:pos x="f1255" y="f1256"/>
                  </a:cxn>
                  <a:cxn ang="f1014">
                    <a:pos x="f1257" y="f1258"/>
                  </a:cxn>
                  <a:cxn ang="f1014">
                    <a:pos x="f1259" y="f1260"/>
                  </a:cxn>
                  <a:cxn ang="f1014">
                    <a:pos x="f1261" y="f1262"/>
                  </a:cxn>
                  <a:cxn ang="f1014">
                    <a:pos x="f1263" y="f1264"/>
                  </a:cxn>
                  <a:cxn ang="f1014">
                    <a:pos x="f1265" y="f1266"/>
                  </a:cxn>
                  <a:cxn ang="f1014">
                    <a:pos x="f1267" y="f1268"/>
                  </a:cxn>
                  <a:cxn ang="f1014">
                    <a:pos x="f1255" y="f1269"/>
                  </a:cxn>
                  <a:cxn ang="f1014">
                    <a:pos x="f1270" y="f1271"/>
                  </a:cxn>
                  <a:cxn ang="f1014">
                    <a:pos x="f1263" y="f1272"/>
                  </a:cxn>
                  <a:cxn ang="f1014">
                    <a:pos x="f1270" y="f1273"/>
                  </a:cxn>
                  <a:cxn ang="f1014">
                    <a:pos x="f1274" y="f1275"/>
                  </a:cxn>
                  <a:cxn ang="f1014">
                    <a:pos x="f1249" y="f1276"/>
                  </a:cxn>
                  <a:cxn ang="f1014">
                    <a:pos x="f1277" y="f1278"/>
                  </a:cxn>
                  <a:cxn ang="f1014">
                    <a:pos x="f1279" y="f1280"/>
                  </a:cxn>
                  <a:cxn ang="f1014">
                    <a:pos x="f1281" y="f1282"/>
                  </a:cxn>
                  <a:cxn ang="f1014">
                    <a:pos x="f1283" y="f1284"/>
                  </a:cxn>
                  <a:cxn ang="f1014">
                    <a:pos x="f1285" y="f1286"/>
                  </a:cxn>
                  <a:cxn ang="f1014">
                    <a:pos x="f1287" y="f1288"/>
                  </a:cxn>
                  <a:cxn ang="f1014">
                    <a:pos x="f1289" y="f1290"/>
                  </a:cxn>
                  <a:cxn ang="f1014">
                    <a:pos x="f1291" y="f1292"/>
                  </a:cxn>
                  <a:cxn ang="f1014">
                    <a:pos x="f1293" y="f1294"/>
                  </a:cxn>
                  <a:cxn ang="f1014">
                    <a:pos x="f1295" y="f1296"/>
                  </a:cxn>
                  <a:cxn ang="f1014">
                    <a:pos x="f1297" y="f1298"/>
                  </a:cxn>
                  <a:cxn ang="f1014">
                    <a:pos x="f1299" y="f1300"/>
                  </a:cxn>
                  <a:cxn ang="f1014">
                    <a:pos x="f1301" y="f1302"/>
                  </a:cxn>
                  <a:cxn ang="f1014">
                    <a:pos x="f1303" y="f1304"/>
                  </a:cxn>
                  <a:cxn ang="f1014">
                    <a:pos x="f1305" y="f1306"/>
                  </a:cxn>
                  <a:cxn ang="f1014">
                    <a:pos x="f1307" y="f1308"/>
                  </a:cxn>
                  <a:cxn ang="f1014">
                    <a:pos x="f1309" y="f1310"/>
                  </a:cxn>
                  <a:cxn ang="f1014">
                    <a:pos x="f1311" y="f1312"/>
                  </a:cxn>
                  <a:cxn ang="f1014">
                    <a:pos x="f1313" y="f1314"/>
                  </a:cxn>
                  <a:cxn ang="f1014">
                    <a:pos x="f1315" y="f1316"/>
                  </a:cxn>
                  <a:cxn ang="f1014">
                    <a:pos x="f1317" y="f1318"/>
                  </a:cxn>
                  <a:cxn ang="f1014">
                    <a:pos x="f1319" y="f1320"/>
                  </a:cxn>
                  <a:cxn ang="f1014">
                    <a:pos x="f1321" y="f1322"/>
                  </a:cxn>
                  <a:cxn ang="f1014">
                    <a:pos x="f1323" y="f1324"/>
                  </a:cxn>
                  <a:cxn ang="f1014">
                    <a:pos x="f1325" y="f1282"/>
                  </a:cxn>
                  <a:cxn ang="f1014">
                    <a:pos x="f1326" y="f1327"/>
                  </a:cxn>
                  <a:cxn ang="f1014">
                    <a:pos x="f1328" y="f1329"/>
                  </a:cxn>
                  <a:cxn ang="f1014">
                    <a:pos x="f1330" y="f1331"/>
                  </a:cxn>
                  <a:cxn ang="f1014">
                    <a:pos x="f1332" y="f1333"/>
                  </a:cxn>
                  <a:cxn ang="f1014">
                    <a:pos x="f1328" y="f1334"/>
                  </a:cxn>
                  <a:cxn ang="f1014">
                    <a:pos x="f1330" y="f1335"/>
                  </a:cxn>
                  <a:cxn ang="f1014">
                    <a:pos x="f1330" y="f1336"/>
                  </a:cxn>
                  <a:cxn ang="f1014">
                    <a:pos x="f1330" y="f1337"/>
                  </a:cxn>
                  <a:cxn ang="f1014">
                    <a:pos x="f1330" y="f1338"/>
                  </a:cxn>
                  <a:cxn ang="f1014">
                    <a:pos x="f1339" y="f1340"/>
                  </a:cxn>
                  <a:cxn ang="f1014">
                    <a:pos x="f1328" y="f1268"/>
                  </a:cxn>
                  <a:cxn ang="f1014">
                    <a:pos x="f1341" y="f1342"/>
                  </a:cxn>
                  <a:cxn ang="f1014">
                    <a:pos x="f1343" y="f1344"/>
                  </a:cxn>
                  <a:cxn ang="f1014">
                    <a:pos x="f1345" y="f1346"/>
                  </a:cxn>
                  <a:cxn ang="f1014">
                    <a:pos x="f1347" y="f1348"/>
                  </a:cxn>
                  <a:cxn ang="f1014">
                    <a:pos x="f1349" y="f1350"/>
                  </a:cxn>
                  <a:cxn ang="f1014">
                    <a:pos x="f1351" y="f1352"/>
                  </a:cxn>
                  <a:cxn ang="f1014">
                    <a:pos x="f1353" y="f1354"/>
                  </a:cxn>
                  <a:cxn ang="f1014">
                    <a:pos x="f1355" y="f1356"/>
                  </a:cxn>
                  <a:cxn ang="f1014">
                    <a:pos x="f1357" y="f1358"/>
                  </a:cxn>
                  <a:cxn ang="f1014">
                    <a:pos x="f1332" y="f1359"/>
                  </a:cxn>
                  <a:cxn ang="f1014">
                    <a:pos x="f1360" y="f1361"/>
                  </a:cxn>
                </a:cxnLst>
                <a:rect l="f1245" t="f1248" r="f1246" b="f1247"/>
                <a:pathLst>
                  <a:path w="1725" h="3069">
                    <a:moveTo>
                      <a:pt x="f8" y="f5"/>
                    </a:moveTo>
                    <a:lnTo>
                      <a:pt x="f9" y="f5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14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9" y="f29"/>
                    </a:lnTo>
                    <a:lnTo>
                      <a:pt x="f9" y="f30"/>
                    </a:lnTo>
                    <a:lnTo>
                      <a:pt x="f1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20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39" y="f43"/>
                    </a:lnTo>
                    <a:lnTo>
                      <a:pt x="f44" y="f45"/>
                    </a:lnTo>
                    <a:lnTo>
                      <a:pt x="f16" y="f46"/>
                    </a:lnTo>
                    <a:lnTo>
                      <a:pt x="f14" y="f47"/>
                    </a:lnTo>
                    <a:lnTo>
                      <a:pt x="f10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14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7" y="f59"/>
                    </a:lnTo>
                    <a:lnTo>
                      <a:pt x="f55" y="f60"/>
                    </a:lnTo>
                    <a:lnTo>
                      <a:pt x="f22" y="f61"/>
                    </a:lnTo>
                    <a:lnTo>
                      <a:pt x="f57" y="f62"/>
                    </a:lnTo>
                    <a:lnTo>
                      <a:pt x="f63" y="f64"/>
                    </a:lnTo>
                    <a:lnTo>
                      <a:pt x="f41" y="f65"/>
                    </a:lnTo>
                    <a:lnTo>
                      <a:pt x="f39" y="f66"/>
                    </a:lnTo>
                    <a:lnTo>
                      <a:pt x="f55" y="f67"/>
                    </a:lnTo>
                    <a:lnTo>
                      <a:pt x="f34" y="f68"/>
                    </a:lnTo>
                    <a:lnTo>
                      <a:pt x="f25" y="f69"/>
                    </a:lnTo>
                    <a:lnTo>
                      <a:pt x="f27" y="f70"/>
                    </a:lnTo>
                    <a:lnTo>
                      <a:pt x="f71" y="f72"/>
                    </a:lnTo>
                    <a:lnTo>
                      <a:pt x="f27" y="f73"/>
                    </a:lnTo>
                    <a:lnTo>
                      <a:pt x="f51" y="f74"/>
                    </a:lnTo>
                    <a:lnTo>
                      <a:pt x="f10" y="f75"/>
                    </a:lnTo>
                    <a:lnTo>
                      <a:pt x="f10" y="f76"/>
                    </a:lnTo>
                    <a:lnTo>
                      <a:pt x="f71" y="f76"/>
                    </a:lnTo>
                    <a:lnTo>
                      <a:pt x="f71" y="f77"/>
                    </a:lnTo>
                    <a:lnTo>
                      <a:pt x="f71" y="f77"/>
                    </a:lnTo>
                    <a:lnTo>
                      <a:pt x="f71" y="f78"/>
                    </a:lnTo>
                    <a:lnTo>
                      <a:pt x="f79" y="f80"/>
                    </a:lnTo>
                    <a:lnTo>
                      <a:pt x="f10" y="f81"/>
                    </a:lnTo>
                    <a:lnTo>
                      <a:pt x="f25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34" y="f87"/>
                    </a:lnTo>
                    <a:lnTo>
                      <a:pt x="f85" y="f88"/>
                    </a:lnTo>
                    <a:lnTo>
                      <a:pt x="f85" y="f89"/>
                    </a:lnTo>
                    <a:lnTo>
                      <a:pt x="f53" y="f90"/>
                    </a:lnTo>
                    <a:lnTo>
                      <a:pt x="f14" y="f91"/>
                    </a:lnTo>
                    <a:lnTo>
                      <a:pt x="f34" y="f92"/>
                    </a:lnTo>
                    <a:lnTo>
                      <a:pt x="f16" y="f93"/>
                    </a:lnTo>
                    <a:lnTo>
                      <a:pt x="f22" y="f94"/>
                    </a:lnTo>
                    <a:lnTo>
                      <a:pt x="f18" y="f95"/>
                    </a:lnTo>
                    <a:lnTo>
                      <a:pt x="f20" y="f96"/>
                    </a:lnTo>
                    <a:lnTo>
                      <a:pt x="f22" y="f97"/>
                    </a:lnTo>
                    <a:lnTo>
                      <a:pt x="f14" y="f98"/>
                    </a:lnTo>
                    <a:lnTo>
                      <a:pt x="f25" y="f99"/>
                    </a:lnTo>
                    <a:lnTo>
                      <a:pt x="f51" y="f100"/>
                    </a:lnTo>
                    <a:lnTo>
                      <a:pt x="f25" y="f101"/>
                    </a:lnTo>
                    <a:lnTo>
                      <a:pt x="f32" y="f102"/>
                    </a:lnTo>
                    <a:lnTo>
                      <a:pt x="f103" y="f104"/>
                    </a:lnTo>
                    <a:lnTo>
                      <a:pt x="f14" y="f105"/>
                    </a:lnTo>
                    <a:lnTo>
                      <a:pt x="f85" y="f106"/>
                    </a:lnTo>
                    <a:lnTo>
                      <a:pt x="f85" y="f107"/>
                    </a:lnTo>
                    <a:lnTo>
                      <a:pt x="f14" y="f108"/>
                    </a:lnTo>
                    <a:lnTo>
                      <a:pt x="f32" y="f109"/>
                    </a:lnTo>
                    <a:lnTo>
                      <a:pt x="f16" y="f110"/>
                    </a:lnTo>
                    <a:lnTo>
                      <a:pt x="f20" y="f111"/>
                    </a:lnTo>
                    <a:lnTo>
                      <a:pt x="f44" y="f112"/>
                    </a:lnTo>
                    <a:lnTo>
                      <a:pt x="f37" y="f113"/>
                    </a:lnTo>
                    <a:lnTo>
                      <a:pt x="f57" y="f114"/>
                    </a:lnTo>
                    <a:lnTo>
                      <a:pt x="f39" y="f115"/>
                    </a:lnTo>
                    <a:lnTo>
                      <a:pt x="f41" y="f116"/>
                    </a:lnTo>
                    <a:lnTo>
                      <a:pt x="f39" y="f117"/>
                    </a:lnTo>
                    <a:lnTo>
                      <a:pt x="f44" y="f118"/>
                    </a:lnTo>
                    <a:lnTo>
                      <a:pt x="f16" y="f119"/>
                    </a:lnTo>
                    <a:lnTo>
                      <a:pt x="f14" y="f120"/>
                    </a:lnTo>
                    <a:lnTo>
                      <a:pt x="f12" y="f120"/>
                    </a:lnTo>
                    <a:lnTo>
                      <a:pt x="f83" y="f121"/>
                    </a:lnTo>
                    <a:lnTo>
                      <a:pt x="f83" y="f122"/>
                    </a:lnTo>
                    <a:lnTo>
                      <a:pt x="f123" y="f124"/>
                    </a:lnTo>
                    <a:lnTo>
                      <a:pt x="f22" y="f125"/>
                    </a:lnTo>
                    <a:lnTo>
                      <a:pt x="f18" y="f126"/>
                    </a:lnTo>
                    <a:lnTo>
                      <a:pt x="f18" y="f127"/>
                    </a:lnTo>
                    <a:lnTo>
                      <a:pt x="f18" y="f128"/>
                    </a:lnTo>
                    <a:lnTo>
                      <a:pt x="f22" y="f129"/>
                    </a:lnTo>
                    <a:lnTo>
                      <a:pt x="f22" y="f130"/>
                    </a:lnTo>
                    <a:lnTo>
                      <a:pt x="f16" y="f131"/>
                    </a:lnTo>
                    <a:lnTo>
                      <a:pt x="f123" y="f130"/>
                    </a:lnTo>
                    <a:lnTo>
                      <a:pt x="f34" y="f130"/>
                    </a:lnTo>
                    <a:lnTo>
                      <a:pt x="f83" y="f129"/>
                    </a:lnTo>
                    <a:lnTo>
                      <a:pt x="f32" y="f132"/>
                    </a:lnTo>
                    <a:lnTo>
                      <a:pt x="f14" y="f132"/>
                    </a:lnTo>
                    <a:lnTo>
                      <a:pt x="f55" y="f133"/>
                    </a:lnTo>
                    <a:lnTo>
                      <a:pt x="f57" y="f134"/>
                    </a:lnTo>
                    <a:lnTo>
                      <a:pt x="f57" y="f135"/>
                    </a:lnTo>
                    <a:lnTo>
                      <a:pt x="f55" y="f136"/>
                    </a:lnTo>
                    <a:lnTo>
                      <a:pt x="f22" y="f137"/>
                    </a:lnTo>
                    <a:lnTo>
                      <a:pt x="f57" y="f138"/>
                    </a:lnTo>
                    <a:lnTo>
                      <a:pt x="f63" y="f139"/>
                    </a:lnTo>
                    <a:lnTo>
                      <a:pt x="f41" y="f140"/>
                    </a:lnTo>
                    <a:lnTo>
                      <a:pt x="f39" y="f141"/>
                    </a:lnTo>
                    <a:lnTo>
                      <a:pt x="f55" y="f142"/>
                    </a:lnTo>
                    <a:lnTo>
                      <a:pt x="f34" y="f143"/>
                    </a:lnTo>
                    <a:lnTo>
                      <a:pt x="f83" y="f144"/>
                    </a:lnTo>
                    <a:lnTo>
                      <a:pt x="f10" y="f145"/>
                    </a:lnTo>
                    <a:lnTo>
                      <a:pt x="f53" y="f146"/>
                    </a:lnTo>
                    <a:lnTo>
                      <a:pt x="f32" y="f147"/>
                    </a:lnTo>
                    <a:lnTo>
                      <a:pt x="f14" y="f148"/>
                    </a:lnTo>
                    <a:lnTo>
                      <a:pt x="f85" y="f149"/>
                    </a:lnTo>
                    <a:lnTo>
                      <a:pt x="f14" y="f150"/>
                    </a:lnTo>
                    <a:lnTo>
                      <a:pt x="f32" y="f151"/>
                    </a:lnTo>
                    <a:lnTo>
                      <a:pt x="f53" y="f152"/>
                    </a:lnTo>
                    <a:lnTo>
                      <a:pt x="f27" y="f153"/>
                    </a:lnTo>
                    <a:lnTo>
                      <a:pt x="f71" y="f154"/>
                    </a:lnTo>
                    <a:lnTo>
                      <a:pt x="f71" y="f154"/>
                    </a:lnTo>
                    <a:lnTo>
                      <a:pt x="f71" y="f154"/>
                    </a:lnTo>
                    <a:lnTo>
                      <a:pt x="f71" y="f155"/>
                    </a:lnTo>
                    <a:lnTo>
                      <a:pt x="f79" y="f156"/>
                    </a:lnTo>
                    <a:lnTo>
                      <a:pt x="f10" y="f157"/>
                    </a:lnTo>
                    <a:lnTo>
                      <a:pt x="f25" y="f158"/>
                    </a:lnTo>
                    <a:lnTo>
                      <a:pt x="f83" y="f159"/>
                    </a:lnTo>
                    <a:lnTo>
                      <a:pt x="f85" y="f160"/>
                    </a:lnTo>
                    <a:lnTo>
                      <a:pt x="f34" y="f161"/>
                    </a:lnTo>
                    <a:lnTo>
                      <a:pt x="f85" y="f162"/>
                    </a:lnTo>
                    <a:lnTo>
                      <a:pt x="f85" y="f163"/>
                    </a:lnTo>
                    <a:lnTo>
                      <a:pt x="f12" y="f164"/>
                    </a:lnTo>
                    <a:lnTo>
                      <a:pt x="f79" y="f165"/>
                    </a:lnTo>
                    <a:lnTo>
                      <a:pt x="f166" y="f167"/>
                    </a:lnTo>
                    <a:lnTo>
                      <a:pt x="f168" y="f169"/>
                    </a:lnTo>
                    <a:lnTo>
                      <a:pt x="f27" y="f170"/>
                    </a:lnTo>
                    <a:lnTo>
                      <a:pt x="f53" y="f171"/>
                    </a:lnTo>
                    <a:lnTo>
                      <a:pt x="f32" y="f172"/>
                    </a:lnTo>
                    <a:lnTo>
                      <a:pt x="f14" y="f173"/>
                    </a:lnTo>
                    <a:lnTo>
                      <a:pt x="f85" y="f174"/>
                    </a:lnTo>
                    <a:lnTo>
                      <a:pt x="f14" y="f175"/>
                    </a:lnTo>
                    <a:lnTo>
                      <a:pt x="f32" y="f176"/>
                    </a:lnTo>
                    <a:lnTo>
                      <a:pt x="f53" y="f177"/>
                    </a:lnTo>
                    <a:lnTo>
                      <a:pt x="f10" y="f178"/>
                    </a:lnTo>
                    <a:lnTo>
                      <a:pt x="f25" y="f179"/>
                    </a:lnTo>
                    <a:lnTo>
                      <a:pt x="f83" y="f180"/>
                    </a:lnTo>
                    <a:lnTo>
                      <a:pt x="f103" y="f181"/>
                    </a:lnTo>
                    <a:lnTo>
                      <a:pt x="f14" y="f182"/>
                    </a:lnTo>
                    <a:lnTo>
                      <a:pt x="f14" y="f183"/>
                    </a:lnTo>
                    <a:lnTo>
                      <a:pt x="f85" y="f184"/>
                    </a:lnTo>
                    <a:lnTo>
                      <a:pt x="f14" y="f185"/>
                    </a:lnTo>
                    <a:lnTo>
                      <a:pt x="f14" y="f186"/>
                    </a:lnTo>
                    <a:lnTo>
                      <a:pt x="f14" y="f187"/>
                    </a:lnTo>
                    <a:lnTo>
                      <a:pt x="f14" y="f188"/>
                    </a:lnTo>
                    <a:lnTo>
                      <a:pt x="f32" y="f189"/>
                    </a:lnTo>
                    <a:lnTo>
                      <a:pt x="f25" y="f190"/>
                    </a:lnTo>
                    <a:lnTo>
                      <a:pt x="f53" y="f191"/>
                    </a:lnTo>
                    <a:lnTo>
                      <a:pt x="f10" y="f192"/>
                    </a:lnTo>
                    <a:lnTo>
                      <a:pt x="f10" y="f193"/>
                    </a:lnTo>
                    <a:lnTo>
                      <a:pt x="f10" y="f194"/>
                    </a:lnTo>
                    <a:lnTo>
                      <a:pt x="f10" y="f195"/>
                    </a:lnTo>
                    <a:lnTo>
                      <a:pt x="f10" y="f196"/>
                    </a:lnTo>
                    <a:lnTo>
                      <a:pt x="f32" y="f197"/>
                    </a:lnTo>
                    <a:lnTo>
                      <a:pt x="f83" y="f198"/>
                    </a:lnTo>
                    <a:lnTo>
                      <a:pt x="f34" y="f199"/>
                    </a:lnTo>
                    <a:lnTo>
                      <a:pt x="f123" y="f200"/>
                    </a:lnTo>
                    <a:lnTo>
                      <a:pt x="f16" y="f200"/>
                    </a:lnTo>
                    <a:lnTo>
                      <a:pt x="f22" y="f199"/>
                    </a:lnTo>
                    <a:lnTo>
                      <a:pt x="f22" y="f198"/>
                    </a:lnTo>
                    <a:lnTo>
                      <a:pt x="f18" y="f201"/>
                    </a:lnTo>
                    <a:lnTo>
                      <a:pt x="f18" y="f202"/>
                    </a:lnTo>
                    <a:lnTo>
                      <a:pt x="f18" y="f203"/>
                    </a:lnTo>
                    <a:lnTo>
                      <a:pt x="f22" y="f204"/>
                    </a:lnTo>
                    <a:lnTo>
                      <a:pt x="f18" y="f205"/>
                    </a:lnTo>
                    <a:lnTo>
                      <a:pt x="f18" y="f206"/>
                    </a:lnTo>
                    <a:lnTo>
                      <a:pt x="f18" y="f207"/>
                    </a:lnTo>
                    <a:lnTo>
                      <a:pt x="f22" y="f208"/>
                    </a:lnTo>
                    <a:lnTo>
                      <a:pt x="f22" y="f209"/>
                    </a:lnTo>
                    <a:lnTo>
                      <a:pt x="f16" y="f209"/>
                    </a:lnTo>
                    <a:lnTo>
                      <a:pt x="f123" y="f209"/>
                    </a:lnTo>
                    <a:lnTo>
                      <a:pt x="f34" y="f209"/>
                    </a:lnTo>
                    <a:lnTo>
                      <a:pt x="f83" y="f210"/>
                    </a:lnTo>
                    <a:lnTo>
                      <a:pt x="f32" y="f211"/>
                    </a:lnTo>
                    <a:lnTo>
                      <a:pt x="f10" y="f212"/>
                    </a:lnTo>
                    <a:lnTo>
                      <a:pt x="f10" y="f213"/>
                    </a:lnTo>
                    <a:lnTo>
                      <a:pt x="f10" y="f214"/>
                    </a:lnTo>
                    <a:lnTo>
                      <a:pt x="f10" y="f215"/>
                    </a:lnTo>
                    <a:lnTo>
                      <a:pt x="f10" y="f216"/>
                    </a:lnTo>
                    <a:lnTo>
                      <a:pt x="f53" y="f166"/>
                    </a:lnTo>
                    <a:lnTo>
                      <a:pt x="f25" y="f85"/>
                    </a:lnTo>
                    <a:lnTo>
                      <a:pt x="f32" y="f217"/>
                    </a:lnTo>
                    <a:lnTo>
                      <a:pt x="f14" y="f218"/>
                    </a:lnTo>
                    <a:lnTo>
                      <a:pt x="f14" y="f219"/>
                    </a:lnTo>
                    <a:lnTo>
                      <a:pt x="f14" y="f220"/>
                    </a:lnTo>
                    <a:lnTo>
                      <a:pt x="f14" y="f221"/>
                    </a:lnTo>
                    <a:lnTo>
                      <a:pt x="f85" y="f222"/>
                    </a:lnTo>
                    <a:lnTo>
                      <a:pt x="f14" y="f223"/>
                    </a:lnTo>
                    <a:lnTo>
                      <a:pt x="f14" y="f224"/>
                    </a:lnTo>
                    <a:lnTo>
                      <a:pt x="f103" y="f225"/>
                    </a:lnTo>
                    <a:lnTo>
                      <a:pt x="f83" y="f226"/>
                    </a:lnTo>
                    <a:lnTo>
                      <a:pt x="f83" y="f227"/>
                    </a:lnTo>
                    <a:lnTo>
                      <a:pt x="f39" y="f228"/>
                    </a:lnTo>
                    <a:lnTo>
                      <a:pt x="f41" y="f229"/>
                    </a:lnTo>
                    <a:lnTo>
                      <a:pt x="f217" y="f230"/>
                    </a:lnTo>
                    <a:lnTo>
                      <a:pt x="f6" y="f231"/>
                    </a:lnTo>
                    <a:lnTo>
                      <a:pt x="f6" y="f232"/>
                    </a:lnTo>
                    <a:lnTo>
                      <a:pt x="f6" y="f233"/>
                    </a:lnTo>
                    <a:lnTo>
                      <a:pt x="f6" y="f234"/>
                    </a:lnTo>
                    <a:lnTo>
                      <a:pt x="f6" y="f235"/>
                    </a:lnTo>
                    <a:lnTo>
                      <a:pt x="f236" y="f237"/>
                    </a:lnTo>
                    <a:lnTo>
                      <a:pt x="f41" y="f238"/>
                    </a:lnTo>
                    <a:lnTo>
                      <a:pt x="f239" y="f240"/>
                    </a:lnTo>
                    <a:lnTo>
                      <a:pt x="f123" y="f241"/>
                    </a:lnTo>
                    <a:lnTo>
                      <a:pt x="f53" y="f242"/>
                    </a:lnTo>
                    <a:lnTo>
                      <a:pt x="f9" y="f243"/>
                    </a:lnTo>
                    <a:lnTo>
                      <a:pt x="f71" y="f244"/>
                    </a:lnTo>
                    <a:lnTo>
                      <a:pt x="f71" y="f245"/>
                    </a:lnTo>
                    <a:lnTo>
                      <a:pt x="f12" y="f246"/>
                    </a:lnTo>
                    <a:lnTo>
                      <a:pt x="f103" y="f247"/>
                    </a:lnTo>
                    <a:lnTo>
                      <a:pt x="f85" y="f248"/>
                    </a:lnTo>
                    <a:lnTo>
                      <a:pt x="f14" y="f249"/>
                    </a:lnTo>
                    <a:lnTo>
                      <a:pt x="f103" y="f250"/>
                    </a:lnTo>
                    <a:lnTo>
                      <a:pt x="f83" y="f251"/>
                    </a:lnTo>
                    <a:lnTo>
                      <a:pt x="f32" y="f252"/>
                    </a:lnTo>
                    <a:lnTo>
                      <a:pt x="f39" y="f253"/>
                    </a:lnTo>
                    <a:lnTo>
                      <a:pt x="f41" y="f254"/>
                    </a:lnTo>
                    <a:lnTo>
                      <a:pt x="f217" y="f255"/>
                    </a:lnTo>
                    <a:lnTo>
                      <a:pt x="f6" y="f256"/>
                    </a:lnTo>
                    <a:lnTo>
                      <a:pt x="f6" y="f257"/>
                    </a:lnTo>
                    <a:lnTo>
                      <a:pt x="f6" y="f258"/>
                    </a:lnTo>
                    <a:lnTo>
                      <a:pt x="f6" y="f259"/>
                    </a:lnTo>
                    <a:lnTo>
                      <a:pt x="f6" y="f260"/>
                    </a:lnTo>
                    <a:lnTo>
                      <a:pt x="f6" y="f261"/>
                    </a:lnTo>
                    <a:lnTo>
                      <a:pt x="f217" y="f262"/>
                    </a:lnTo>
                    <a:lnTo>
                      <a:pt x="f41" y="f263"/>
                    </a:lnTo>
                    <a:lnTo>
                      <a:pt x="f37" y="f264"/>
                    </a:lnTo>
                    <a:lnTo>
                      <a:pt x="f18" y="f265"/>
                    </a:lnTo>
                    <a:lnTo>
                      <a:pt x="f83" y="f266"/>
                    </a:lnTo>
                    <a:lnTo>
                      <a:pt x="f79" y="f267"/>
                    </a:lnTo>
                    <a:lnTo>
                      <a:pt x="f268" y="f269"/>
                    </a:lnTo>
                    <a:lnTo>
                      <a:pt x="f270" y="f267"/>
                    </a:lnTo>
                    <a:lnTo>
                      <a:pt x="f271" y="f266"/>
                    </a:lnTo>
                    <a:lnTo>
                      <a:pt x="f272" y="f273"/>
                    </a:lnTo>
                    <a:lnTo>
                      <a:pt x="f274" y="f275"/>
                    </a:lnTo>
                    <a:lnTo>
                      <a:pt x="f276" y="f277"/>
                    </a:lnTo>
                    <a:lnTo>
                      <a:pt x="f278" y="f279"/>
                    </a:lnTo>
                    <a:lnTo>
                      <a:pt x="f278" y="f280"/>
                    </a:lnTo>
                    <a:lnTo>
                      <a:pt x="f278" y="f281"/>
                    </a:lnTo>
                    <a:lnTo>
                      <a:pt x="f278" y="f282"/>
                    </a:lnTo>
                    <a:lnTo>
                      <a:pt x="f283" y="f284"/>
                    </a:lnTo>
                    <a:lnTo>
                      <a:pt x="f285" y="f286"/>
                    </a:lnTo>
                    <a:lnTo>
                      <a:pt x="f287" y="f288"/>
                    </a:lnTo>
                    <a:lnTo>
                      <a:pt x="f289" y="f290"/>
                    </a:lnTo>
                    <a:lnTo>
                      <a:pt x="f207" y="f291"/>
                    </a:lnTo>
                    <a:lnTo>
                      <a:pt x="f292" y="f293"/>
                    </a:lnTo>
                    <a:lnTo>
                      <a:pt x="f294" y="f295"/>
                    </a:lnTo>
                    <a:lnTo>
                      <a:pt x="f296" y="f258"/>
                    </a:lnTo>
                    <a:lnTo>
                      <a:pt x="f297" y="f298"/>
                    </a:lnTo>
                    <a:lnTo>
                      <a:pt x="f299" y="f300"/>
                    </a:lnTo>
                    <a:lnTo>
                      <a:pt x="f301" y="f302"/>
                    </a:lnTo>
                    <a:lnTo>
                      <a:pt x="f303" y="f304"/>
                    </a:lnTo>
                    <a:lnTo>
                      <a:pt x="f305" y="f306"/>
                    </a:lnTo>
                    <a:lnTo>
                      <a:pt x="f307" y="f308"/>
                    </a:lnTo>
                    <a:lnTo>
                      <a:pt x="f199" y="f309"/>
                    </a:lnTo>
                    <a:lnTo>
                      <a:pt x="f310" y="f311"/>
                    </a:lnTo>
                    <a:lnTo>
                      <a:pt x="f312" y="f313"/>
                    </a:lnTo>
                    <a:lnTo>
                      <a:pt x="f314" y="f315"/>
                    </a:lnTo>
                    <a:lnTo>
                      <a:pt x="f316" y="f317"/>
                    </a:lnTo>
                    <a:lnTo>
                      <a:pt x="f318" y="f279"/>
                    </a:lnTo>
                    <a:lnTo>
                      <a:pt x="f319" y="f304"/>
                    </a:lnTo>
                    <a:lnTo>
                      <a:pt x="f320" y="f302"/>
                    </a:lnTo>
                    <a:lnTo>
                      <a:pt x="f321" y="f300"/>
                    </a:lnTo>
                    <a:lnTo>
                      <a:pt x="f322" y="f323"/>
                    </a:lnTo>
                    <a:lnTo>
                      <a:pt x="f324" y="f325"/>
                    </a:lnTo>
                    <a:lnTo>
                      <a:pt x="f326" y="f327"/>
                    </a:lnTo>
                    <a:lnTo>
                      <a:pt x="f328" y="f329"/>
                    </a:lnTo>
                    <a:lnTo>
                      <a:pt x="f330" y="f331"/>
                    </a:lnTo>
                    <a:lnTo>
                      <a:pt x="f332" y="f333"/>
                    </a:lnTo>
                    <a:lnTo>
                      <a:pt x="f334" y="f335"/>
                    </a:lnTo>
                    <a:lnTo>
                      <a:pt x="f336" y="f337"/>
                    </a:lnTo>
                    <a:lnTo>
                      <a:pt x="f338" y="f339"/>
                    </a:lnTo>
                    <a:lnTo>
                      <a:pt x="f340" y="f341"/>
                    </a:lnTo>
                    <a:lnTo>
                      <a:pt x="f342" y="f343"/>
                    </a:lnTo>
                    <a:lnTo>
                      <a:pt x="f344" y="f345"/>
                    </a:lnTo>
                    <a:lnTo>
                      <a:pt x="f346" y="f347"/>
                    </a:lnTo>
                    <a:lnTo>
                      <a:pt x="f348" y="f261"/>
                    </a:lnTo>
                    <a:lnTo>
                      <a:pt x="f349" y="f350"/>
                    </a:lnTo>
                    <a:lnTo>
                      <a:pt x="f190" y="f351"/>
                    </a:lnTo>
                    <a:lnTo>
                      <a:pt x="f352" y="f266"/>
                    </a:lnTo>
                    <a:lnTo>
                      <a:pt x="f353" y="f354"/>
                    </a:lnTo>
                    <a:lnTo>
                      <a:pt x="f355" y="f356"/>
                    </a:lnTo>
                    <a:lnTo>
                      <a:pt x="f357" y="f358"/>
                    </a:lnTo>
                    <a:lnTo>
                      <a:pt x="f359" y="f360"/>
                    </a:lnTo>
                    <a:lnTo>
                      <a:pt x="f361" y="f362"/>
                    </a:lnTo>
                    <a:lnTo>
                      <a:pt x="f363" y="f364"/>
                    </a:lnTo>
                    <a:lnTo>
                      <a:pt x="f365" y="f7"/>
                    </a:lnTo>
                    <a:lnTo>
                      <a:pt x="f366" y="f364"/>
                    </a:lnTo>
                    <a:lnTo>
                      <a:pt x="f367" y="f362"/>
                    </a:lnTo>
                    <a:lnTo>
                      <a:pt x="f368" y="f369"/>
                    </a:lnTo>
                    <a:lnTo>
                      <a:pt x="f370" y="f371"/>
                    </a:lnTo>
                    <a:lnTo>
                      <a:pt x="f372" y="f373"/>
                    </a:lnTo>
                    <a:lnTo>
                      <a:pt x="f374" y="f375"/>
                    </a:lnTo>
                    <a:lnTo>
                      <a:pt x="f372" y="f376"/>
                    </a:lnTo>
                    <a:lnTo>
                      <a:pt x="f377" y="f378"/>
                    </a:lnTo>
                    <a:lnTo>
                      <a:pt x="f379" y="f311"/>
                    </a:lnTo>
                    <a:lnTo>
                      <a:pt x="f368" y="f306"/>
                    </a:lnTo>
                    <a:lnTo>
                      <a:pt x="f380" y="f381"/>
                    </a:lnTo>
                    <a:lnTo>
                      <a:pt x="f382" y="f383"/>
                    </a:lnTo>
                    <a:lnTo>
                      <a:pt x="f172" y="f323"/>
                    </a:lnTo>
                    <a:lnTo>
                      <a:pt x="f172" y="f384"/>
                    </a:lnTo>
                    <a:lnTo>
                      <a:pt x="f171" y="f290"/>
                    </a:lnTo>
                    <a:lnTo>
                      <a:pt x="f379" y="f339"/>
                    </a:lnTo>
                    <a:lnTo>
                      <a:pt x="f385" y="f337"/>
                    </a:lnTo>
                    <a:lnTo>
                      <a:pt x="f167" y="f386"/>
                    </a:lnTo>
                    <a:lnTo>
                      <a:pt x="f387" y="f388"/>
                    </a:lnTo>
                    <a:lnTo>
                      <a:pt x="f164" y="f386"/>
                    </a:lnTo>
                    <a:lnTo>
                      <a:pt x="f389" y="f337"/>
                    </a:lnTo>
                    <a:lnTo>
                      <a:pt x="f390" y="f339"/>
                    </a:lnTo>
                    <a:lnTo>
                      <a:pt x="f163" y="f291"/>
                    </a:lnTo>
                    <a:lnTo>
                      <a:pt x="f163" y="f391"/>
                    </a:lnTo>
                    <a:lnTo>
                      <a:pt x="f392" y="f393"/>
                    </a:lnTo>
                    <a:lnTo>
                      <a:pt x="f392" y="f394"/>
                    </a:lnTo>
                    <a:lnTo>
                      <a:pt x="f395" y="f396"/>
                    </a:lnTo>
                    <a:lnTo>
                      <a:pt x="f397" y="f398"/>
                    </a:lnTo>
                    <a:lnTo>
                      <a:pt x="f161" y="f399"/>
                    </a:lnTo>
                    <a:lnTo>
                      <a:pt x="f400" y="f398"/>
                    </a:lnTo>
                    <a:lnTo>
                      <a:pt x="f401" y="f402"/>
                    </a:lnTo>
                    <a:lnTo>
                      <a:pt x="f403" y="f404"/>
                    </a:lnTo>
                    <a:lnTo>
                      <a:pt x="f405" y="f384"/>
                    </a:lnTo>
                    <a:lnTo>
                      <a:pt x="f406" y="f407"/>
                    </a:lnTo>
                    <a:lnTo>
                      <a:pt x="f408" y="f337"/>
                    </a:lnTo>
                    <a:lnTo>
                      <a:pt x="f409" y="f410"/>
                    </a:lnTo>
                    <a:lnTo>
                      <a:pt x="f411" y="f412"/>
                    </a:lnTo>
                    <a:lnTo>
                      <a:pt x="f413" y="f414"/>
                    </a:lnTo>
                    <a:lnTo>
                      <a:pt x="f415" y="f416"/>
                    </a:lnTo>
                    <a:lnTo>
                      <a:pt x="f417" y="f418"/>
                    </a:lnTo>
                    <a:lnTo>
                      <a:pt x="f419" y="f420"/>
                    </a:lnTo>
                    <a:lnTo>
                      <a:pt x="f421" y="f422"/>
                    </a:lnTo>
                    <a:lnTo>
                      <a:pt x="f423" y="f424"/>
                    </a:lnTo>
                    <a:lnTo>
                      <a:pt x="f425" y="f426"/>
                    </a:lnTo>
                    <a:lnTo>
                      <a:pt x="f153" y="f427"/>
                    </a:lnTo>
                    <a:lnTo>
                      <a:pt x="f428" y="f429"/>
                    </a:lnTo>
                    <a:lnTo>
                      <a:pt x="f428" y="f430"/>
                    </a:lnTo>
                    <a:lnTo>
                      <a:pt x="f431" y="f293"/>
                    </a:lnTo>
                    <a:lnTo>
                      <a:pt x="f431" y="f393"/>
                    </a:lnTo>
                    <a:lnTo>
                      <a:pt x="f152" y="f432"/>
                    </a:lnTo>
                    <a:lnTo>
                      <a:pt x="f433" y="f381"/>
                    </a:lnTo>
                    <a:lnTo>
                      <a:pt x="f434" y="f435"/>
                    </a:lnTo>
                    <a:lnTo>
                      <a:pt x="f150" y="f311"/>
                    </a:lnTo>
                    <a:lnTo>
                      <a:pt x="f436" y="f437"/>
                    </a:lnTo>
                    <a:lnTo>
                      <a:pt x="f438" y="f439"/>
                    </a:lnTo>
                    <a:lnTo>
                      <a:pt x="f145" y="f440"/>
                    </a:lnTo>
                    <a:lnTo>
                      <a:pt x="f441" y="f354"/>
                    </a:lnTo>
                    <a:lnTo>
                      <a:pt x="f143" y="f442"/>
                    </a:lnTo>
                    <a:lnTo>
                      <a:pt x="f443" y="f354"/>
                    </a:lnTo>
                    <a:lnTo>
                      <a:pt x="f444" y="f440"/>
                    </a:lnTo>
                    <a:lnTo>
                      <a:pt x="f445" y="f446"/>
                    </a:lnTo>
                    <a:lnTo>
                      <a:pt x="f447" y="f273"/>
                    </a:lnTo>
                    <a:lnTo>
                      <a:pt x="f448" y="f449"/>
                    </a:lnTo>
                    <a:lnTo>
                      <a:pt x="f450" y="f451"/>
                    </a:lnTo>
                    <a:lnTo>
                      <a:pt x="f452" y="f453"/>
                    </a:lnTo>
                    <a:lnTo>
                      <a:pt x="f454" y="f398"/>
                    </a:lnTo>
                    <a:lnTo>
                      <a:pt x="f455" y="f345"/>
                    </a:lnTo>
                    <a:lnTo>
                      <a:pt x="f455" y="f257"/>
                    </a:lnTo>
                    <a:lnTo>
                      <a:pt x="f455" y="f456"/>
                    </a:lnTo>
                    <a:lnTo>
                      <a:pt x="f457" y="f458"/>
                    </a:lnTo>
                    <a:lnTo>
                      <a:pt x="f459" y="f460"/>
                    </a:lnTo>
                    <a:lnTo>
                      <a:pt x="f461" y="f462"/>
                    </a:lnTo>
                    <a:lnTo>
                      <a:pt x="f463" y="f418"/>
                    </a:lnTo>
                    <a:lnTo>
                      <a:pt x="f464" y="f465"/>
                    </a:lnTo>
                    <a:lnTo>
                      <a:pt x="f136" y="f466"/>
                    </a:lnTo>
                    <a:lnTo>
                      <a:pt x="f467" y="f468"/>
                    </a:lnTo>
                    <a:lnTo>
                      <a:pt x="f469" y="f470"/>
                    </a:lnTo>
                    <a:lnTo>
                      <a:pt x="f471" y="f472"/>
                    </a:lnTo>
                    <a:lnTo>
                      <a:pt x="f132" y="f472"/>
                    </a:lnTo>
                    <a:lnTo>
                      <a:pt x="f473" y="f256"/>
                    </a:lnTo>
                    <a:lnTo>
                      <a:pt x="f473" y="f257"/>
                    </a:lnTo>
                    <a:lnTo>
                      <a:pt x="f473" y="f258"/>
                    </a:lnTo>
                    <a:lnTo>
                      <a:pt x="f474" y="f259"/>
                    </a:lnTo>
                    <a:lnTo>
                      <a:pt x="f474" y="f260"/>
                    </a:lnTo>
                    <a:lnTo>
                      <a:pt x="f473" y="f261"/>
                    </a:lnTo>
                    <a:lnTo>
                      <a:pt x="f471" y="f262"/>
                    </a:lnTo>
                    <a:lnTo>
                      <a:pt x="f475" y="f263"/>
                    </a:lnTo>
                    <a:lnTo>
                      <a:pt x="f476" y="f264"/>
                    </a:lnTo>
                    <a:lnTo>
                      <a:pt x="f477" y="f265"/>
                    </a:lnTo>
                    <a:lnTo>
                      <a:pt x="f478" y="f266"/>
                    </a:lnTo>
                    <a:lnTo>
                      <a:pt x="f479" y="f267"/>
                    </a:lnTo>
                    <a:lnTo>
                      <a:pt x="f121" y="f269"/>
                    </a:lnTo>
                    <a:lnTo>
                      <a:pt x="f480" y="f267"/>
                    </a:lnTo>
                    <a:lnTo>
                      <a:pt x="f481" y="f266"/>
                    </a:lnTo>
                    <a:lnTo>
                      <a:pt x="f482" y="f273"/>
                    </a:lnTo>
                    <a:lnTo>
                      <a:pt x="f483" y="f275"/>
                    </a:lnTo>
                    <a:lnTo>
                      <a:pt x="f484" y="f277"/>
                    </a:lnTo>
                    <a:lnTo>
                      <a:pt x="f485" y="f279"/>
                    </a:lnTo>
                    <a:lnTo>
                      <a:pt x="f484" y="f280"/>
                    </a:lnTo>
                    <a:lnTo>
                      <a:pt x="f484" y="f281"/>
                    </a:lnTo>
                    <a:lnTo>
                      <a:pt x="f485" y="f282"/>
                    </a:lnTo>
                    <a:lnTo>
                      <a:pt x="f486" y="f284"/>
                    </a:lnTo>
                    <a:lnTo>
                      <a:pt x="f487" y="f286"/>
                    </a:lnTo>
                    <a:lnTo>
                      <a:pt x="f488" y="f288"/>
                    </a:lnTo>
                    <a:lnTo>
                      <a:pt x="f489" y="f290"/>
                    </a:lnTo>
                    <a:lnTo>
                      <a:pt x="f490" y="f290"/>
                    </a:lnTo>
                    <a:lnTo>
                      <a:pt x="f491" y="f492"/>
                    </a:lnTo>
                    <a:lnTo>
                      <a:pt x="f493" y="f494"/>
                    </a:lnTo>
                    <a:lnTo>
                      <a:pt x="f495" y="f496"/>
                    </a:lnTo>
                    <a:lnTo>
                      <a:pt x="f114" y="f497"/>
                    </a:lnTo>
                    <a:lnTo>
                      <a:pt x="f498" y="f281"/>
                    </a:lnTo>
                    <a:lnTo>
                      <a:pt x="f499" y="f500"/>
                    </a:lnTo>
                    <a:lnTo>
                      <a:pt x="f501" y="f262"/>
                    </a:lnTo>
                    <a:lnTo>
                      <a:pt x="f502" y="f503"/>
                    </a:lnTo>
                    <a:lnTo>
                      <a:pt x="f110" y="f309"/>
                    </a:lnTo>
                    <a:lnTo>
                      <a:pt x="f504" y="f311"/>
                    </a:lnTo>
                    <a:lnTo>
                      <a:pt x="f505" y="f313"/>
                    </a:lnTo>
                    <a:lnTo>
                      <a:pt x="f505" y="f309"/>
                    </a:lnTo>
                    <a:lnTo>
                      <a:pt x="f506" y="f507"/>
                    </a:lnTo>
                    <a:lnTo>
                      <a:pt x="f508" y="f509"/>
                    </a:lnTo>
                    <a:lnTo>
                      <a:pt x="f510" y="f511"/>
                    </a:lnTo>
                    <a:lnTo>
                      <a:pt x="f512" y="f513"/>
                    </a:lnTo>
                    <a:lnTo>
                      <a:pt x="f514" y="f515"/>
                    </a:lnTo>
                    <a:lnTo>
                      <a:pt x="f516" y="f517"/>
                    </a:lnTo>
                    <a:lnTo>
                      <a:pt x="f516" y="f404"/>
                    </a:lnTo>
                    <a:lnTo>
                      <a:pt x="f518" y="f325"/>
                    </a:lnTo>
                    <a:lnTo>
                      <a:pt x="f519" y="f327"/>
                    </a:lnTo>
                    <a:lnTo>
                      <a:pt x="f520" y="f329"/>
                    </a:lnTo>
                    <a:lnTo>
                      <a:pt x="f521" y="f331"/>
                    </a:lnTo>
                    <a:lnTo>
                      <a:pt x="f522" y="f333"/>
                    </a:lnTo>
                    <a:lnTo>
                      <a:pt x="f523" y="f335"/>
                    </a:lnTo>
                    <a:lnTo>
                      <a:pt x="f524" y="f337"/>
                    </a:lnTo>
                    <a:lnTo>
                      <a:pt x="f525" y="f339"/>
                    </a:lnTo>
                    <a:lnTo>
                      <a:pt x="f526" y="f341"/>
                    </a:lnTo>
                    <a:lnTo>
                      <a:pt x="f527" y="f343"/>
                    </a:lnTo>
                    <a:lnTo>
                      <a:pt x="f528" y="f345"/>
                    </a:lnTo>
                    <a:lnTo>
                      <a:pt x="f529" y="f347"/>
                    </a:lnTo>
                    <a:lnTo>
                      <a:pt x="f530" y="f261"/>
                    </a:lnTo>
                    <a:lnTo>
                      <a:pt x="f531" y="f350"/>
                    </a:lnTo>
                    <a:lnTo>
                      <a:pt x="f532" y="f351"/>
                    </a:lnTo>
                    <a:lnTo>
                      <a:pt x="f533" y="f266"/>
                    </a:lnTo>
                    <a:lnTo>
                      <a:pt x="f534" y="f354"/>
                    </a:lnTo>
                    <a:lnTo>
                      <a:pt x="f535" y="f356"/>
                    </a:lnTo>
                    <a:lnTo>
                      <a:pt x="f536" y="f358"/>
                    </a:lnTo>
                    <a:lnTo>
                      <a:pt x="f537" y="f360"/>
                    </a:lnTo>
                    <a:lnTo>
                      <a:pt x="f92" y="f362"/>
                    </a:lnTo>
                    <a:lnTo>
                      <a:pt x="f538" y="f364"/>
                    </a:lnTo>
                    <a:lnTo>
                      <a:pt x="f539" y="f7"/>
                    </a:lnTo>
                    <a:lnTo>
                      <a:pt x="f540" y="f364"/>
                    </a:lnTo>
                    <a:lnTo>
                      <a:pt x="f82" y="f362"/>
                    </a:lnTo>
                    <a:lnTo>
                      <a:pt x="f541" y="f369"/>
                    </a:lnTo>
                    <a:lnTo>
                      <a:pt x="f542" y="f371"/>
                    </a:lnTo>
                    <a:lnTo>
                      <a:pt x="f543" y="f373"/>
                    </a:lnTo>
                    <a:lnTo>
                      <a:pt x="f80" y="f375"/>
                    </a:lnTo>
                    <a:lnTo>
                      <a:pt x="f543" y="f376"/>
                    </a:lnTo>
                    <a:lnTo>
                      <a:pt x="f544" y="f378"/>
                    </a:lnTo>
                    <a:lnTo>
                      <a:pt x="f545" y="f311"/>
                    </a:lnTo>
                    <a:lnTo>
                      <a:pt x="f541" y="f306"/>
                    </a:lnTo>
                    <a:lnTo>
                      <a:pt x="f546" y="f381"/>
                    </a:lnTo>
                    <a:lnTo>
                      <a:pt x="f547" y="f383"/>
                    </a:lnTo>
                    <a:lnTo>
                      <a:pt x="f547" y="f323"/>
                    </a:lnTo>
                    <a:lnTo>
                      <a:pt x="f547" y="f384"/>
                    </a:lnTo>
                    <a:lnTo>
                      <a:pt x="f546" y="f290"/>
                    </a:lnTo>
                    <a:lnTo>
                      <a:pt x="f548" y="f339"/>
                    </a:lnTo>
                    <a:lnTo>
                      <a:pt x="f549" y="f337"/>
                    </a:lnTo>
                    <a:lnTo>
                      <a:pt x="f550" y="f386"/>
                    </a:lnTo>
                    <a:lnTo>
                      <a:pt x="f551" y="f388"/>
                    </a:lnTo>
                    <a:lnTo>
                      <a:pt x="f552" y="f386"/>
                    </a:lnTo>
                    <a:lnTo>
                      <a:pt x="f553" y="f337"/>
                    </a:lnTo>
                    <a:lnTo>
                      <a:pt x="f554" y="f339"/>
                    </a:lnTo>
                    <a:lnTo>
                      <a:pt x="f555" y="f291"/>
                    </a:lnTo>
                    <a:lnTo>
                      <a:pt x="f555" y="f391"/>
                    </a:lnTo>
                    <a:lnTo>
                      <a:pt x="f555" y="f393"/>
                    </a:lnTo>
                    <a:lnTo>
                      <a:pt x="f74" y="f394"/>
                    </a:lnTo>
                    <a:lnTo>
                      <a:pt x="f556" y="f396"/>
                    </a:lnTo>
                    <a:lnTo>
                      <a:pt x="f72" y="f398"/>
                    </a:lnTo>
                    <a:lnTo>
                      <a:pt x="f557" y="f399"/>
                    </a:lnTo>
                    <a:lnTo>
                      <a:pt x="f558" y="f398"/>
                    </a:lnTo>
                    <a:lnTo>
                      <a:pt x="f559" y="f402"/>
                    </a:lnTo>
                    <a:lnTo>
                      <a:pt x="f70" y="f404"/>
                    </a:lnTo>
                    <a:lnTo>
                      <a:pt x="f560" y="f384"/>
                    </a:lnTo>
                    <a:lnTo>
                      <a:pt x="f561" y="f407"/>
                    </a:lnTo>
                    <a:lnTo>
                      <a:pt x="f562" y="f337"/>
                    </a:lnTo>
                    <a:lnTo>
                      <a:pt x="f563" y="f410"/>
                    </a:lnTo>
                    <a:lnTo>
                      <a:pt x="f69" y="f412"/>
                    </a:lnTo>
                    <a:lnTo>
                      <a:pt x="f564" y="f414"/>
                    </a:lnTo>
                    <a:lnTo>
                      <a:pt x="f68" y="f416"/>
                    </a:lnTo>
                    <a:lnTo>
                      <a:pt x="f565" y="f418"/>
                    </a:lnTo>
                    <a:lnTo>
                      <a:pt x="f566" y="f420"/>
                    </a:lnTo>
                    <a:lnTo>
                      <a:pt x="f567" y="f422"/>
                    </a:lnTo>
                    <a:lnTo>
                      <a:pt x="f568" y="f424"/>
                    </a:lnTo>
                    <a:lnTo>
                      <a:pt x="f569" y="f426"/>
                    </a:lnTo>
                    <a:lnTo>
                      <a:pt x="f570" y="f427"/>
                    </a:lnTo>
                    <a:lnTo>
                      <a:pt x="f571" y="f429"/>
                    </a:lnTo>
                    <a:lnTo>
                      <a:pt x="f571" y="f430"/>
                    </a:lnTo>
                    <a:lnTo>
                      <a:pt x="f572" y="f293"/>
                    </a:lnTo>
                    <a:lnTo>
                      <a:pt x="f572" y="f393"/>
                    </a:lnTo>
                    <a:lnTo>
                      <a:pt x="f573" y="f432"/>
                    </a:lnTo>
                    <a:lnTo>
                      <a:pt x="f574" y="f381"/>
                    </a:lnTo>
                    <a:lnTo>
                      <a:pt x="f575" y="f435"/>
                    </a:lnTo>
                    <a:lnTo>
                      <a:pt x="f576" y="f311"/>
                    </a:lnTo>
                    <a:lnTo>
                      <a:pt x="f577" y="f437"/>
                    </a:lnTo>
                    <a:lnTo>
                      <a:pt x="f578" y="f439"/>
                    </a:lnTo>
                    <a:lnTo>
                      <a:pt x="f579" y="f440"/>
                    </a:lnTo>
                    <a:lnTo>
                      <a:pt x="f580" y="f354"/>
                    </a:lnTo>
                    <a:lnTo>
                      <a:pt x="f581" y="f442"/>
                    </a:lnTo>
                    <a:lnTo>
                      <a:pt x="f582" y="f354"/>
                    </a:lnTo>
                    <a:lnTo>
                      <a:pt x="f583" y="f440"/>
                    </a:lnTo>
                    <a:lnTo>
                      <a:pt x="f52" y="f446"/>
                    </a:lnTo>
                    <a:lnTo>
                      <a:pt x="f584" y="f273"/>
                    </a:lnTo>
                    <a:lnTo>
                      <a:pt x="f585" y="f449"/>
                    </a:lnTo>
                    <a:lnTo>
                      <a:pt x="f586" y="f451"/>
                    </a:lnTo>
                    <a:lnTo>
                      <a:pt x="f587" y="f453"/>
                    </a:lnTo>
                    <a:lnTo>
                      <a:pt x="f588" y="f398"/>
                    </a:lnTo>
                    <a:lnTo>
                      <a:pt x="f588" y="f345"/>
                    </a:lnTo>
                    <a:lnTo>
                      <a:pt x="f589" y="f257"/>
                    </a:lnTo>
                    <a:lnTo>
                      <a:pt x="f589" y="f456"/>
                    </a:lnTo>
                    <a:lnTo>
                      <a:pt x="f590" y="f458"/>
                    </a:lnTo>
                    <a:lnTo>
                      <a:pt x="f591" y="f460"/>
                    </a:lnTo>
                    <a:lnTo>
                      <a:pt x="f592" y="f462"/>
                    </a:lnTo>
                    <a:lnTo>
                      <a:pt x="f593" y="f418"/>
                    </a:lnTo>
                    <a:lnTo>
                      <a:pt x="f594" y="f465"/>
                    </a:lnTo>
                    <a:lnTo>
                      <a:pt x="f595" y="f466"/>
                    </a:lnTo>
                    <a:lnTo>
                      <a:pt x="f596" y="f597"/>
                    </a:lnTo>
                    <a:lnTo>
                      <a:pt x="f598" y="f470"/>
                    </a:lnTo>
                    <a:lnTo>
                      <a:pt x="f43" y="f472"/>
                    </a:lnTo>
                    <a:lnTo>
                      <a:pt x="f599" y="f600"/>
                    </a:lnTo>
                    <a:lnTo>
                      <a:pt x="f601" y="f602"/>
                    </a:lnTo>
                    <a:lnTo>
                      <a:pt x="f603" y="f604"/>
                    </a:lnTo>
                    <a:lnTo>
                      <a:pt x="f605" y="f416"/>
                    </a:lnTo>
                    <a:lnTo>
                      <a:pt x="f606" y="f414"/>
                    </a:lnTo>
                    <a:lnTo>
                      <a:pt x="f607" y="f608"/>
                    </a:lnTo>
                    <a:lnTo>
                      <a:pt x="f609" y="f610"/>
                    </a:lnTo>
                    <a:lnTo>
                      <a:pt x="f611" y="f612"/>
                    </a:lnTo>
                    <a:lnTo>
                      <a:pt x="f613" y="f614"/>
                    </a:lnTo>
                    <a:lnTo>
                      <a:pt x="f615" y="f616"/>
                    </a:lnTo>
                    <a:lnTo>
                      <a:pt x="f613" y="f617"/>
                    </a:lnTo>
                    <a:lnTo>
                      <a:pt x="f599" y="f257"/>
                    </a:lnTo>
                    <a:lnTo>
                      <a:pt x="f618" y="f295"/>
                    </a:lnTo>
                    <a:lnTo>
                      <a:pt x="f619" y="f295"/>
                    </a:lnTo>
                    <a:lnTo>
                      <a:pt x="f620" y="f621"/>
                    </a:lnTo>
                    <a:lnTo>
                      <a:pt x="f622" y="f407"/>
                    </a:lnTo>
                    <a:lnTo>
                      <a:pt x="f623" y="f456"/>
                    </a:lnTo>
                    <a:lnTo>
                      <a:pt x="f624" y="f386"/>
                    </a:lnTo>
                    <a:lnTo>
                      <a:pt x="f625" y="f626"/>
                    </a:lnTo>
                    <a:lnTo>
                      <a:pt x="f627" y="f628"/>
                    </a:lnTo>
                    <a:lnTo>
                      <a:pt x="f629" y="f630"/>
                    </a:lnTo>
                    <a:lnTo>
                      <a:pt x="f631" y="f465"/>
                    </a:lnTo>
                    <a:lnTo>
                      <a:pt x="f31" y="f472"/>
                    </a:lnTo>
                    <a:lnTo>
                      <a:pt x="f632" y="f633"/>
                    </a:lnTo>
                    <a:lnTo>
                      <a:pt x="f634" y="f635"/>
                    </a:lnTo>
                    <a:lnTo>
                      <a:pt x="f30" y="f636"/>
                    </a:lnTo>
                    <a:lnTo>
                      <a:pt x="f637" y="f638"/>
                    </a:lnTo>
                    <a:lnTo>
                      <a:pt x="f639" y="f640"/>
                    </a:lnTo>
                    <a:lnTo>
                      <a:pt x="f641" y="f642"/>
                    </a:lnTo>
                    <a:lnTo>
                      <a:pt x="f643" y="f644"/>
                    </a:lnTo>
                    <a:lnTo>
                      <a:pt x="f23" y="f645"/>
                    </a:lnTo>
                    <a:lnTo>
                      <a:pt x="f646" y="f647"/>
                    </a:lnTo>
                    <a:lnTo>
                      <a:pt x="f648" y="f649"/>
                    </a:lnTo>
                    <a:lnTo>
                      <a:pt x="f650" y="f651"/>
                    </a:lnTo>
                    <a:lnTo>
                      <a:pt x="f652" y="f653"/>
                    </a:lnTo>
                    <a:lnTo>
                      <a:pt x="f650" y="f654"/>
                    </a:lnTo>
                    <a:lnTo>
                      <a:pt x="f21" y="f655"/>
                    </a:lnTo>
                    <a:lnTo>
                      <a:pt x="f656" y="f657"/>
                    </a:lnTo>
                    <a:lnTo>
                      <a:pt x="f646" y="f388"/>
                    </a:lnTo>
                    <a:lnTo>
                      <a:pt x="f658" y="f456"/>
                    </a:lnTo>
                    <a:lnTo>
                      <a:pt x="f659" y="f290"/>
                    </a:lnTo>
                    <a:lnTo>
                      <a:pt x="f23" y="f391"/>
                    </a:lnTo>
                    <a:lnTo>
                      <a:pt x="f23" y="f258"/>
                    </a:lnTo>
                    <a:lnTo>
                      <a:pt x="f660" y="f347"/>
                    </a:lnTo>
                    <a:lnTo>
                      <a:pt x="f661" y="f261"/>
                    </a:lnTo>
                    <a:lnTo>
                      <a:pt x="f662" y="f663"/>
                    </a:lnTo>
                    <a:lnTo>
                      <a:pt x="f664" y="f308"/>
                    </a:lnTo>
                    <a:lnTo>
                      <a:pt x="f665" y="f666"/>
                    </a:lnTo>
                    <a:lnTo>
                      <a:pt x="f667" y="f507"/>
                    </a:lnTo>
                    <a:lnTo>
                      <a:pt x="f668" y="f509"/>
                    </a:lnTo>
                    <a:lnTo>
                      <a:pt x="f669" y="f317"/>
                    </a:lnTo>
                    <a:lnTo>
                      <a:pt x="f670" y="f671"/>
                    </a:lnTo>
                    <a:lnTo>
                      <a:pt x="f15" y="f381"/>
                    </a:lnTo>
                    <a:lnTo>
                      <a:pt x="f672" y="f383"/>
                    </a:lnTo>
                    <a:lnTo>
                      <a:pt x="f673" y="f674"/>
                    </a:lnTo>
                    <a:lnTo>
                      <a:pt x="f675" y="f676"/>
                    </a:lnTo>
                    <a:lnTo>
                      <a:pt x="f672" y="f676"/>
                    </a:lnTo>
                    <a:lnTo>
                      <a:pt x="f675" y="f677"/>
                    </a:lnTo>
                    <a:lnTo>
                      <a:pt x="f15" y="f678"/>
                    </a:lnTo>
                    <a:lnTo>
                      <a:pt x="f675" y="f678"/>
                    </a:lnTo>
                    <a:lnTo>
                      <a:pt x="f15" y="f679"/>
                    </a:lnTo>
                    <a:lnTo>
                      <a:pt x="f15" y="f680"/>
                    </a:lnTo>
                    <a:lnTo>
                      <a:pt x="f13" y="f681"/>
                    </a:lnTo>
                    <a:lnTo>
                      <a:pt x="f13" y="f682"/>
                    </a:lnTo>
                    <a:lnTo>
                      <a:pt x="f672" y="f251"/>
                    </a:lnTo>
                    <a:lnTo>
                      <a:pt x="f683" y="f684"/>
                    </a:lnTo>
                    <a:lnTo>
                      <a:pt x="f685" y="f686"/>
                    </a:lnTo>
                    <a:lnTo>
                      <a:pt x="f687" y="f688"/>
                    </a:lnTo>
                    <a:lnTo>
                      <a:pt x="f19" y="f689"/>
                    </a:lnTo>
                    <a:lnTo>
                      <a:pt x="f683" y="f690"/>
                    </a:lnTo>
                    <a:lnTo>
                      <a:pt x="f11" y="f691"/>
                    </a:lnTo>
                    <a:lnTo>
                      <a:pt x="f692" y="f241"/>
                    </a:lnTo>
                    <a:lnTo>
                      <a:pt x="f693" y="f694"/>
                    </a:lnTo>
                    <a:lnTo>
                      <a:pt x="f695" y="f696"/>
                    </a:lnTo>
                    <a:lnTo>
                      <a:pt x="f697" y="f698"/>
                    </a:lnTo>
                    <a:lnTo>
                      <a:pt x="f699" y="f700"/>
                    </a:lnTo>
                    <a:lnTo>
                      <a:pt x="f701" y="f702"/>
                    </a:lnTo>
                    <a:lnTo>
                      <a:pt x="f701" y="f703"/>
                    </a:lnTo>
                    <a:lnTo>
                      <a:pt x="f704" y="f705"/>
                    </a:lnTo>
                    <a:lnTo>
                      <a:pt x="f693" y="f237"/>
                    </a:lnTo>
                    <a:lnTo>
                      <a:pt x="f706" y="f707"/>
                    </a:lnTo>
                    <a:lnTo>
                      <a:pt x="f706" y="f708"/>
                    </a:lnTo>
                    <a:lnTo>
                      <a:pt x="f709" y="f710"/>
                    </a:lnTo>
                    <a:lnTo>
                      <a:pt x="f697" y="f711"/>
                    </a:lnTo>
                    <a:lnTo>
                      <a:pt x="f704" y="f235"/>
                    </a:lnTo>
                    <a:lnTo>
                      <a:pt x="f712" y="f713"/>
                    </a:lnTo>
                    <a:lnTo>
                      <a:pt x="f13" y="f714"/>
                    </a:lnTo>
                    <a:lnTo>
                      <a:pt x="f673" y="f715"/>
                    </a:lnTo>
                    <a:lnTo>
                      <a:pt x="f11" y="f716"/>
                    </a:lnTo>
                    <a:lnTo>
                      <a:pt x="f717" y="f718"/>
                    </a:lnTo>
                    <a:lnTo>
                      <a:pt x="f719" y="f720"/>
                    </a:lnTo>
                    <a:lnTo>
                      <a:pt x="f721" y="f722"/>
                    </a:lnTo>
                    <a:lnTo>
                      <a:pt x="f723" y="f724"/>
                    </a:lnTo>
                    <a:lnTo>
                      <a:pt x="f723" y="f725"/>
                    </a:lnTo>
                    <a:lnTo>
                      <a:pt x="f726" y="f725"/>
                    </a:lnTo>
                    <a:lnTo>
                      <a:pt x="f726" y="f727"/>
                    </a:lnTo>
                    <a:lnTo>
                      <a:pt x="f728" y="f729"/>
                    </a:lnTo>
                    <a:lnTo>
                      <a:pt x="f709" y="f730"/>
                    </a:lnTo>
                    <a:lnTo>
                      <a:pt x="f695" y="f731"/>
                    </a:lnTo>
                    <a:lnTo>
                      <a:pt x="f692" y="f731"/>
                    </a:lnTo>
                    <a:lnTo>
                      <a:pt x="f699" y="f732"/>
                    </a:lnTo>
                    <a:lnTo>
                      <a:pt x="f704" y="f733"/>
                    </a:lnTo>
                    <a:lnTo>
                      <a:pt x="f712" y="f734"/>
                    </a:lnTo>
                    <a:lnTo>
                      <a:pt x="f673" y="f735"/>
                    </a:lnTo>
                    <a:lnTo>
                      <a:pt x="f672" y="f736"/>
                    </a:lnTo>
                    <a:lnTo>
                      <a:pt x="f675" y="f737"/>
                    </a:lnTo>
                    <a:lnTo>
                      <a:pt x="f13" y="f738"/>
                    </a:lnTo>
                    <a:lnTo>
                      <a:pt x="f11" y="f739"/>
                    </a:lnTo>
                    <a:lnTo>
                      <a:pt x="f701" y="f740"/>
                    </a:lnTo>
                    <a:lnTo>
                      <a:pt x="f704" y="f741"/>
                    </a:lnTo>
                    <a:lnTo>
                      <a:pt x="f704" y="f742"/>
                    </a:lnTo>
                    <a:lnTo>
                      <a:pt x="f701" y="f743"/>
                    </a:lnTo>
                    <a:lnTo>
                      <a:pt x="f11" y="f744"/>
                    </a:lnTo>
                    <a:lnTo>
                      <a:pt x="f13" y="f745"/>
                    </a:lnTo>
                    <a:lnTo>
                      <a:pt x="f675" y="f746"/>
                    </a:lnTo>
                    <a:lnTo>
                      <a:pt x="f15" y="f747"/>
                    </a:lnTo>
                    <a:lnTo>
                      <a:pt x="f675" y="f747"/>
                    </a:lnTo>
                    <a:lnTo>
                      <a:pt x="f15" y="f747"/>
                    </a:lnTo>
                    <a:lnTo>
                      <a:pt x="f15" y="f748"/>
                    </a:lnTo>
                    <a:lnTo>
                      <a:pt x="f13" y="f749"/>
                    </a:lnTo>
                    <a:lnTo>
                      <a:pt x="f13" y="f750"/>
                    </a:lnTo>
                    <a:lnTo>
                      <a:pt x="f672" y="f227"/>
                    </a:lnTo>
                    <a:lnTo>
                      <a:pt x="f751" y="f228"/>
                    </a:lnTo>
                    <a:lnTo>
                      <a:pt x="f673" y="f220"/>
                    </a:lnTo>
                    <a:lnTo>
                      <a:pt x="f752" y="f753"/>
                    </a:lnTo>
                    <a:lnTo>
                      <a:pt x="f11" y="f754"/>
                    </a:lnTo>
                    <a:lnTo>
                      <a:pt x="f704" y="f755"/>
                    </a:lnTo>
                    <a:lnTo>
                      <a:pt x="f699" y="f63"/>
                    </a:lnTo>
                    <a:lnTo>
                      <a:pt x="f692" y="f39"/>
                    </a:lnTo>
                    <a:lnTo>
                      <a:pt x="f695" y="f39"/>
                    </a:lnTo>
                    <a:lnTo>
                      <a:pt x="f709" y="f57"/>
                    </a:lnTo>
                    <a:lnTo>
                      <a:pt x="f728" y="f37"/>
                    </a:lnTo>
                    <a:lnTo>
                      <a:pt x="f726" y="f239"/>
                    </a:lnTo>
                    <a:lnTo>
                      <a:pt x="f726" y="f32"/>
                    </a:lnTo>
                    <a:lnTo>
                      <a:pt x="f723" y="f32"/>
                    </a:lnTo>
                    <a:lnTo>
                      <a:pt x="f5" y="f756"/>
                    </a:lnTo>
                    <a:lnTo>
                      <a:pt x="f757" y="f758"/>
                    </a:lnTo>
                    <a:lnTo>
                      <a:pt x="f759" y="f216"/>
                    </a:lnTo>
                    <a:lnTo>
                      <a:pt x="f760" y="f761"/>
                    </a:lnTo>
                    <a:lnTo>
                      <a:pt x="f704" y="f762"/>
                    </a:lnTo>
                    <a:lnTo>
                      <a:pt x="f704" y="f762"/>
                    </a:lnTo>
                    <a:lnTo>
                      <a:pt x="f693" y="f763"/>
                    </a:lnTo>
                    <a:lnTo>
                      <a:pt x="f728" y="f289"/>
                    </a:lnTo>
                    <a:lnTo>
                      <a:pt x="f706" y="f209"/>
                    </a:lnTo>
                    <a:lnTo>
                      <a:pt x="f709" y="f207"/>
                    </a:lnTo>
                    <a:lnTo>
                      <a:pt x="f697" y="f206"/>
                    </a:lnTo>
                    <a:lnTo>
                      <a:pt x="f704" y="f205"/>
                    </a:lnTo>
                    <a:lnTo>
                      <a:pt x="f752" y="f204"/>
                    </a:lnTo>
                    <a:lnTo>
                      <a:pt x="f704" y="f203"/>
                    </a:lnTo>
                    <a:lnTo>
                      <a:pt x="f697" y="f305"/>
                    </a:lnTo>
                    <a:lnTo>
                      <a:pt x="f709" y="f201"/>
                    </a:lnTo>
                    <a:lnTo>
                      <a:pt x="f706" y="f200"/>
                    </a:lnTo>
                    <a:lnTo>
                      <a:pt x="f728" y="f764"/>
                    </a:lnTo>
                    <a:lnTo>
                      <a:pt x="f693" y="f765"/>
                    </a:lnTo>
                    <a:lnTo>
                      <a:pt x="f704" y="f314"/>
                    </a:lnTo>
                    <a:lnTo>
                      <a:pt x="f704" y="f316"/>
                    </a:lnTo>
                    <a:lnTo>
                      <a:pt x="f760" y="f766"/>
                    </a:lnTo>
                    <a:lnTo>
                      <a:pt x="f759" y="f192"/>
                    </a:lnTo>
                    <a:lnTo>
                      <a:pt x="f757" y="f767"/>
                    </a:lnTo>
                    <a:lnTo>
                      <a:pt x="f5" y="f768"/>
                    </a:lnTo>
                    <a:lnTo>
                      <a:pt x="f723" y="f348"/>
                    </a:lnTo>
                    <a:lnTo>
                      <a:pt x="f726" y="f348"/>
                    </a:lnTo>
                    <a:lnTo>
                      <a:pt x="f726" y="f769"/>
                    </a:lnTo>
                    <a:lnTo>
                      <a:pt x="f728" y="f770"/>
                    </a:lnTo>
                    <a:lnTo>
                      <a:pt x="f709" y="f355"/>
                    </a:lnTo>
                    <a:lnTo>
                      <a:pt x="f695" y="f355"/>
                    </a:lnTo>
                    <a:lnTo>
                      <a:pt x="f692" y="f771"/>
                    </a:lnTo>
                    <a:lnTo>
                      <a:pt x="f699" y="f772"/>
                    </a:lnTo>
                    <a:lnTo>
                      <a:pt x="f704" y="f773"/>
                    </a:lnTo>
                    <a:lnTo>
                      <a:pt x="f11" y="f774"/>
                    </a:lnTo>
                    <a:lnTo>
                      <a:pt x="f752" y="f359"/>
                    </a:lnTo>
                    <a:lnTo>
                      <a:pt x="f673" y="f186"/>
                    </a:lnTo>
                    <a:lnTo>
                      <a:pt x="f751" y="f775"/>
                    </a:lnTo>
                    <a:lnTo>
                      <a:pt x="f672" y="f180"/>
                    </a:lnTo>
                    <a:lnTo>
                      <a:pt x="f13" y="f776"/>
                    </a:lnTo>
                    <a:lnTo>
                      <a:pt x="f13" y="f366"/>
                    </a:lnTo>
                    <a:lnTo>
                      <a:pt x="f15" y="f777"/>
                    </a:lnTo>
                    <a:lnTo>
                      <a:pt x="f675" y="f380"/>
                    </a:lnTo>
                    <a:lnTo>
                      <a:pt x="f15" y="f379"/>
                    </a:lnTo>
                    <a:lnTo>
                      <a:pt x="f683" y="f374"/>
                    </a:lnTo>
                    <a:lnTo>
                      <a:pt x="f685" y="f374"/>
                    </a:lnTo>
                    <a:lnTo>
                      <a:pt x="f19" y="f169"/>
                    </a:lnTo>
                    <a:lnTo>
                      <a:pt x="f668" y="f778"/>
                    </a:lnTo>
                    <a:lnTo>
                      <a:pt x="f687" y="f779"/>
                    </a:lnTo>
                    <a:lnTo>
                      <a:pt x="f687" y="f780"/>
                    </a:lnTo>
                    <a:lnTo>
                      <a:pt x="f687" y="f780"/>
                    </a:lnTo>
                    <a:lnTo>
                      <a:pt x="f687" y="f780"/>
                    </a:lnTo>
                    <a:lnTo>
                      <a:pt x="f687" y="f780"/>
                    </a:lnTo>
                    <a:lnTo>
                      <a:pt x="f781" y="f780"/>
                    </a:lnTo>
                    <a:lnTo>
                      <a:pt x="f668" y="f782"/>
                    </a:lnTo>
                    <a:lnTo>
                      <a:pt x="f19" y="f782"/>
                    </a:lnTo>
                    <a:lnTo>
                      <a:pt x="f783" y="f784"/>
                    </a:lnTo>
                    <a:lnTo>
                      <a:pt x="f685" y="f785"/>
                    </a:lnTo>
                    <a:lnTo>
                      <a:pt x="f751" y="f164"/>
                    </a:lnTo>
                    <a:lnTo>
                      <a:pt x="f15" y="f786"/>
                    </a:lnTo>
                    <a:lnTo>
                      <a:pt x="f13" y="f787"/>
                    </a:lnTo>
                    <a:lnTo>
                      <a:pt x="f11" y="f163"/>
                    </a:lnTo>
                    <a:lnTo>
                      <a:pt x="f701" y="f788"/>
                    </a:lnTo>
                    <a:lnTo>
                      <a:pt x="f704" y="f789"/>
                    </a:lnTo>
                    <a:lnTo>
                      <a:pt x="f704" y="f160"/>
                    </a:lnTo>
                    <a:lnTo>
                      <a:pt x="f712" y="f790"/>
                    </a:lnTo>
                    <a:lnTo>
                      <a:pt x="f695" y="f791"/>
                    </a:lnTo>
                    <a:lnTo>
                      <a:pt x="f709" y="f792"/>
                    </a:lnTo>
                    <a:lnTo>
                      <a:pt x="f709" y="f793"/>
                    </a:lnTo>
                    <a:lnTo>
                      <a:pt x="f695" y="f434"/>
                    </a:lnTo>
                    <a:lnTo>
                      <a:pt x="f695" y="f794"/>
                    </a:lnTo>
                    <a:lnTo>
                      <a:pt x="f760" y="f148"/>
                    </a:lnTo>
                    <a:lnTo>
                      <a:pt x="f692" y="f795"/>
                    </a:lnTo>
                    <a:lnTo>
                      <a:pt x="f796" y="f146"/>
                    </a:lnTo>
                    <a:lnTo>
                      <a:pt x="f8" y="f145"/>
                    </a:lnTo>
                    <a:lnTo>
                      <a:pt x="f673" y="f797"/>
                    </a:lnTo>
                    <a:lnTo>
                      <a:pt x="f13" y="f798"/>
                    </a:lnTo>
                    <a:lnTo>
                      <a:pt x="f13" y="f799"/>
                    </a:lnTo>
                    <a:lnTo>
                      <a:pt x="f704" y="f444"/>
                    </a:lnTo>
                    <a:lnTo>
                      <a:pt x="f699" y="f800"/>
                    </a:lnTo>
                    <a:lnTo>
                      <a:pt x="f692" y="f801"/>
                    </a:lnTo>
                    <a:lnTo>
                      <a:pt x="f695" y="f802"/>
                    </a:lnTo>
                    <a:lnTo>
                      <a:pt x="f709" y="f803"/>
                    </a:lnTo>
                    <a:lnTo>
                      <a:pt x="f728" y="f803"/>
                    </a:lnTo>
                    <a:lnTo>
                      <a:pt x="f726" y="f804"/>
                    </a:lnTo>
                    <a:lnTo>
                      <a:pt x="f726" y="f139"/>
                    </a:lnTo>
                    <a:lnTo>
                      <a:pt x="f723" y="f139"/>
                    </a:lnTo>
                    <a:lnTo>
                      <a:pt x="f5" y="f138"/>
                    </a:lnTo>
                    <a:lnTo>
                      <a:pt x="f757" y="f805"/>
                    </a:lnTo>
                    <a:lnTo>
                      <a:pt x="f759" y="f136"/>
                    </a:lnTo>
                    <a:lnTo>
                      <a:pt x="f760" y="f135"/>
                    </a:lnTo>
                    <a:lnTo>
                      <a:pt x="f760" y="f467"/>
                    </a:lnTo>
                    <a:lnTo>
                      <a:pt x="f728" y="f134"/>
                    </a:lnTo>
                    <a:lnTo>
                      <a:pt x="f806" y="f133"/>
                    </a:lnTo>
                    <a:lnTo>
                      <a:pt x="f721" y="f131"/>
                    </a:lnTo>
                    <a:lnTo>
                      <a:pt x="f759" y="f807"/>
                    </a:lnTo>
                    <a:lnTo>
                      <a:pt x="f706" y="f478"/>
                    </a:lnTo>
                    <a:lnTo>
                      <a:pt x="f709" y="f808"/>
                    </a:lnTo>
                    <a:lnTo>
                      <a:pt x="f695" y="f809"/>
                    </a:lnTo>
                    <a:lnTo>
                      <a:pt x="f717" y="f810"/>
                    </a:lnTo>
                    <a:lnTo>
                      <a:pt x="f709" y="f811"/>
                    </a:lnTo>
                    <a:lnTo>
                      <a:pt x="f706" y="f812"/>
                    </a:lnTo>
                    <a:lnTo>
                      <a:pt x="f706" y="f813"/>
                    </a:lnTo>
                    <a:lnTo>
                      <a:pt x="f693" y="f814"/>
                    </a:lnTo>
                    <a:lnTo>
                      <a:pt x="f704" y="f815"/>
                    </a:lnTo>
                    <a:lnTo>
                      <a:pt x="f701" y="f816"/>
                    </a:lnTo>
                    <a:lnTo>
                      <a:pt x="f701" y="f816"/>
                    </a:lnTo>
                    <a:lnTo>
                      <a:pt x="f699" y="f119"/>
                    </a:lnTo>
                    <a:lnTo>
                      <a:pt x="f697" y="f817"/>
                    </a:lnTo>
                    <a:lnTo>
                      <a:pt x="f695" y="f118"/>
                    </a:lnTo>
                    <a:lnTo>
                      <a:pt x="f695" y="f818"/>
                    </a:lnTo>
                    <a:lnTo>
                      <a:pt x="f819" y="f820"/>
                    </a:lnTo>
                    <a:lnTo>
                      <a:pt x="f821" y="f822"/>
                    </a:lnTo>
                    <a:lnTo>
                      <a:pt x="f5" y="f823"/>
                    </a:lnTo>
                    <a:lnTo>
                      <a:pt x="f5" y="f824"/>
                    </a:lnTo>
                    <a:lnTo>
                      <a:pt x="f5" y="f493"/>
                    </a:lnTo>
                    <a:lnTo>
                      <a:pt x="f723" y="f825"/>
                    </a:lnTo>
                    <a:lnTo>
                      <a:pt x="f819" y="f826"/>
                    </a:lnTo>
                    <a:lnTo>
                      <a:pt x="f759" y="f499"/>
                    </a:lnTo>
                    <a:lnTo>
                      <a:pt x="f693" y="f111"/>
                    </a:lnTo>
                    <a:lnTo>
                      <a:pt x="f695" y="f502"/>
                    </a:lnTo>
                    <a:lnTo>
                      <a:pt x="f695" y="f827"/>
                    </a:lnTo>
                    <a:lnTo>
                      <a:pt x="f692" y="f828"/>
                    </a:lnTo>
                    <a:lnTo>
                      <a:pt x="f704" y="f109"/>
                    </a:lnTo>
                    <a:lnTo>
                      <a:pt x="f712" y="f508"/>
                    </a:lnTo>
                    <a:lnTo>
                      <a:pt x="f672" y="f829"/>
                    </a:lnTo>
                    <a:lnTo>
                      <a:pt x="f683" y="f514"/>
                    </a:lnTo>
                    <a:lnTo>
                      <a:pt x="f672" y="f519"/>
                    </a:lnTo>
                    <a:lnTo>
                      <a:pt x="f13" y="f522"/>
                    </a:lnTo>
                    <a:lnTo>
                      <a:pt x="f13" y="f528"/>
                    </a:lnTo>
                    <a:lnTo>
                      <a:pt x="f15" y="f533"/>
                    </a:lnTo>
                    <a:lnTo>
                      <a:pt x="f675" y="f830"/>
                    </a:lnTo>
                    <a:lnTo>
                      <a:pt x="f751" y="f831"/>
                    </a:lnTo>
                    <a:lnTo>
                      <a:pt x="f15" y="f832"/>
                    </a:lnTo>
                    <a:lnTo>
                      <a:pt x="f673" y="f833"/>
                    </a:lnTo>
                    <a:lnTo>
                      <a:pt x="f11" y="f93"/>
                    </a:lnTo>
                    <a:lnTo>
                      <a:pt x="f704" y="f834"/>
                    </a:lnTo>
                    <a:lnTo>
                      <a:pt x="f796" y="f835"/>
                    </a:lnTo>
                    <a:lnTo>
                      <a:pt x="f704" y="f836"/>
                    </a:lnTo>
                    <a:lnTo>
                      <a:pt x="f8" y="f837"/>
                    </a:lnTo>
                    <a:lnTo>
                      <a:pt x="f13" y="f837"/>
                    </a:lnTo>
                    <a:lnTo>
                      <a:pt x="f673" y="f838"/>
                    </a:lnTo>
                    <a:lnTo>
                      <a:pt x="f672" y="f839"/>
                    </a:lnTo>
                    <a:lnTo>
                      <a:pt x="f752" y="f840"/>
                    </a:lnTo>
                    <a:lnTo>
                      <a:pt x="f796" y="f547"/>
                    </a:lnTo>
                    <a:lnTo>
                      <a:pt x="f760" y="f544"/>
                    </a:lnTo>
                    <a:lnTo>
                      <a:pt x="f709" y="f841"/>
                    </a:lnTo>
                    <a:lnTo>
                      <a:pt x="f709" y="f842"/>
                    </a:lnTo>
                    <a:lnTo>
                      <a:pt x="f695" y="f843"/>
                    </a:lnTo>
                    <a:lnTo>
                      <a:pt x="f695" y="f844"/>
                    </a:lnTo>
                    <a:lnTo>
                      <a:pt x="f760" y="f557"/>
                    </a:lnTo>
                    <a:lnTo>
                      <a:pt x="f692" y="f845"/>
                    </a:lnTo>
                    <a:lnTo>
                      <a:pt x="f796" y="f558"/>
                    </a:lnTo>
                    <a:lnTo>
                      <a:pt x="f8" y="f559"/>
                    </a:lnTo>
                    <a:lnTo>
                      <a:pt x="f673" y="f846"/>
                    </a:lnTo>
                    <a:lnTo>
                      <a:pt x="f13" y="f847"/>
                    </a:lnTo>
                    <a:lnTo>
                      <a:pt x="f13" y="f577"/>
                    </a:lnTo>
                    <a:lnTo>
                      <a:pt x="f712" y="f848"/>
                    </a:lnTo>
                    <a:lnTo>
                      <a:pt x="f8" y="f849"/>
                    </a:lnTo>
                    <a:lnTo>
                      <a:pt x="f701" y="f850"/>
                    </a:lnTo>
                    <a:lnTo>
                      <a:pt x="f704" y="f850"/>
                    </a:lnTo>
                    <a:lnTo>
                      <a:pt x="f692" y="f851"/>
                    </a:lnTo>
                    <a:lnTo>
                      <a:pt x="f693" y="f578"/>
                    </a:lnTo>
                    <a:lnTo>
                      <a:pt x="f728" y="f852"/>
                    </a:lnTo>
                    <a:lnTo>
                      <a:pt x="f726" y="f852"/>
                    </a:lnTo>
                    <a:lnTo>
                      <a:pt x="f806" y="f853"/>
                    </a:lnTo>
                    <a:lnTo>
                      <a:pt x="f806" y="f854"/>
                    </a:lnTo>
                    <a:lnTo>
                      <a:pt x="f728" y="f855"/>
                    </a:lnTo>
                    <a:lnTo>
                      <a:pt x="f695" y="f856"/>
                    </a:lnTo>
                    <a:lnTo>
                      <a:pt x="f8" y="f857"/>
                    </a:lnTo>
                    <a:lnTo>
                      <a:pt x="f8" y="f60"/>
                    </a:lnTo>
                    <a:lnTo>
                      <a:pt x="f717" y="f858"/>
                    </a:lnTo>
                    <a:lnTo>
                      <a:pt x="f693" y="f859"/>
                    </a:lnTo>
                    <a:lnTo>
                      <a:pt x="f728" y="f860"/>
                    </a:lnTo>
                    <a:lnTo>
                      <a:pt x="f806" y="f56"/>
                    </a:lnTo>
                    <a:lnTo>
                      <a:pt x="f721" y="f861"/>
                    </a:lnTo>
                    <a:lnTo>
                      <a:pt x="f759" y="f862"/>
                    </a:lnTo>
                    <a:lnTo>
                      <a:pt x="f706" y="f584"/>
                    </a:lnTo>
                    <a:lnTo>
                      <a:pt x="f709" y="f863"/>
                    </a:lnTo>
                    <a:lnTo>
                      <a:pt x="f695" y="f864"/>
                    </a:lnTo>
                    <a:lnTo>
                      <a:pt x="f697" y="f590"/>
                    </a:lnTo>
                    <a:lnTo>
                      <a:pt x="f717" y="f865"/>
                    </a:lnTo>
                    <a:lnTo>
                      <a:pt x="f704" y="f592"/>
                    </a:lnTo>
                    <a:lnTo>
                      <a:pt x="f11" y="f866"/>
                    </a:lnTo>
                    <a:lnTo>
                      <a:pt x="f752" y="f867"/>
                    </a:lnTo>
                    <a:lnTo>
                      <a:pt x="f672" y="f593"/>
                    </a:lnTo>
                    <a:lnTo>
                      <a:pt x="f751" y="f868"/>
                    </a:lnTo>
                    <a:lnTo>
                      <a:pt x="f13" y="f869"/>
                    </a:lnTo>
                    <a:lnTo>
                      <a:pt x="f13" y="f870"/>
                    </a:lnTo>
                    <a:lnTo>
                      <a:pt x="f13" y="f871"/>
                    </a:lnTo>
                    <a:lnTo>
                      <a:pt x="f13" y="f872"/>
                    </a:lnTo>
                    <a:lnTo>
                      <a:pt x="f13" y="f873"/>
                    </a:lnTo>
                    <a:lnTo>
                      <a:pt x="f796" y="f874"/>
                    </a:lnTo>
                    <a:lnTo>
                      <a:pt x="f693" y="f875"/>
                    </a:lnTo>
                    <a:lnTo>
                      <a:pt x="f726" y="f876"/>
                    </a:lnTo>
                    <a:lnTo>
                      <a:pt x="f821" y="f877"/>
                    </a:lnTo>
                    <a:lnTo>
                      <a:pt x="f5" y="f618"/>
                    </a:lnTo>
                    <a:lnTo>
                      <a:pt x="f723" y="f878"/>
                    </a:lnTo>
                    <a:lnTo>
                      <a:pt x="f819" y="f879"/>
                    </a:lnTo>
                    <a:lnTo>
                      <a:pt x="f759" y="f880"/>
                    </a:lnTo>
                    <a:lnTo>
                      <a:pt x="f693" y="f36"/>
                    </a:lnTo>
                    <a:lnTo>
                      <a:pt x="f695" y="f36"/>
                    </a:lnTo>
                    <a:lnTo>
                      <a:pt x="f695" y="f881"/>
                    </a:lnTo>
                    <a:lnTo>
                      <a:pt x="f692" y="f882"/>
                    </a:lnTo>
                    <a:lnTo>
                      <a:pt x="f704" y="f625"/>
                    </a:lnTo>
                    <a:lnTo>
                      <a:pt x="f752" y="f31"/>
                    </a:lnTo>
                    <a:lnTo>
                      <a:pt x="f675" y="f883"/>
                    </a:lnTo>
                    <a:lnTo>
                      <a:pt x="f683" y="f884"/>
                    </a:lnTo>
                    <a:lnTo>
                      <a:pt x="f670" y="f885"/>
                    </a:lnTo>
                    <a:lnTo>
                      <a:pt x="f670" y="f886"/>
                    </a:lnTo>
                    <a:lnTo>
                      <a:pt x="f683" y="f887"/>
                    </a:lnTo>
                    <a:lnTo>
                      <a:pt x="f683" y="f887"/>
                    </a:lnTo>
                    <a:lnTo>
                      <a:pt x="f683" y="f660"/>
                    </a:lnTo>
                    <a:lnTo>
                      <a:pt x="f751" y="f650"/>
                    </a:lnTo>
                    <a:lnTo>
                      <a:pt x="f672" y="f687"/>
                    </a:lnTo>
                    <a:lnTo>
                      <a:pt x="f712" y="f888"/>
                    </a:lnTo>
                    <a:lnTo>
                      <a:pt x="f701" y="f675"/>
                    </a:lnTo>
                    <a:lnTo>
                      <a:pt x="f796" y="f704"/>
                    </a:lnTo>
                    <a:lnTo>
                      <a:pt x="f704" y="f719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68B545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1218986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400" b="0" i="0" u="none" strike="noStrike" kern="0" cap="none" spc="0" baseline="0">
                  <a:solidFill>
                    <a:srgbClr val="000000"/>
                  </a:solidFill>
                  <a:uFillTx/>
                  <a:latin typeface="Arial" pitchFamily="34"/>
                  <a:cs typeface="Arial" pitchFamily="34"/>
                </a:endParaRPr>
              </a:p>
            </p:txBody>
          </p:sp>
          <p:sp>
            <p:nvSpPr>
              <p:cNvPr id="23" name="TextBox 218"/>
              <p:cNvSpPr txBox="1"/>
              <p:nvPr/>
            </p:nvSpPr>
            <p:spPr>
              <a:xfrm>
                <a:off x="2524338" y="372618"/>
                <a:ext cx="2660565" cy="6927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1218986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32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  <a:cs typeface="Arial" pitchFamily="34"/>
                </a:endParaRPr>
              </a:p>
            </p:txBody>
          </p:sp>
        </p:grpSp>
        <p:grpSp>
          <p:nvGrpSpPr>
            <p:cNvPr id="24" name="群組 45"/>
            <p:cNvGrpSpPr/>
            <p:nvPr/>
          </p:nvGrpSpPr>
          <p:grpSpPr>
            <a:xfrm>
              <a:off x="198854" y="87919"/>
              <a:ext cx="7030327" cy="1197992"/>
              <a:chOff x="198854" y="87919"/>
              <a:chExt cx="7030327" cy="1197992"/>
            </a:xfrm>
          </p:grpSpPr>
          <p:grpSp>
            <p:nvGrpSpPr>
              <p:cNvPr id="25" name="群組 46"/>
              <p:cNvGrpSpPr/>
              <p:nvPr/>
            </p:nvGrpSpPr>
            <p:grpSpPr>
              <a:xfrm>
                <a:off x="198854" y="87919"/>
                <a:ext cx="2216734" cy="1197992"/>
                <a:chOff x="198854" y="87919"/>
                <a:chExt cx="2216734" cy="1197992"/>
              </a:xfrm>
            </p:grpSpPr>
            <p:grpSp>
              <p:nvGrpSpPr>
                <p:cNvPr id="26" name="群組 51"/>
                <p:cNvGrpSpPr/>
                <p:nvPr/>
              </p:nvGrpSpPr>
              <p:grpSpPr>
                <a:xfrm>
                  <a:off x="198854" y="328544"/>
                  <a:ext cx="1311863" cy="792236"/>
                  <a:chOff x="198854" y="328544"/>
                  <a:chExt cx="1311863" cy="792236"/>
                </a:xfrm>
              </p:grpSpPr>
              <p:sp>
                <p:nvSpPr>
                  <p:cNvPr id="27" name="Freeform 64"/>
                  <p:cNvSpPr/>
                  <p:nvPr/>
                </p:nvSpPr>
                <p:spPr>
                  <a:xfrm rot="5400013">
                    <a:off x="457117" y="70281"/>
                    <a:ext cx="792236" cy="1308762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430"/>
                      <a:gd name="f7" fmla="val 2534"/>
                      <a:gd name="f8" fmla="val 715"/>
                      <a:gd name="f9" fmla="val 2015"/>
                      <a:gd name="f10" fmla="val 699"/>
                      <a:gd name="f11" fmla="val 2016"/>
                      <a:gd name="f12" fmla="val 673"/>
                      <a:gd name="f13" fmla="val 2024"/>
                      <a:gd name="f14" fmla="val 648"/>
                      <a:gd name="f15" fmla="val 2037"/>
                      <a:gd name="f16" fmla="val 627"/>
                      <a:gd name="f17" fmla="val 2056"/>
                      <a:gd name="f18" fmla="val 612"/>
                      <a:gd name="f19" fmla="val 2078"/>
                      <a:gd name="f20" fmla="val 600"/>
                      <a:gd name="f21" fmla="val 2104"/>
                      <a:gd name="f22" fmla="val 596"/>
                      <a:gd name="f23" fmla="val 2133"/>
                      <a:gd name="f24" fmla="val 597"/>
                      <a:gd name="f25" fmla="val 2162"/>
                      <a:gd name="f26" fmla="val 605"/>
                      <a:gd name="f27" fmla="val 2189"/>
                      <a:gd name="f28" fmla="val 619"/>
                      <a:gd name="f29" fmla="val 2214"/>
                      <a:gd name="f30" fmla="val 638"/>
                      <a:gd name="f31" fmla="val 2234"/>
                      <a:gd name="f32" fmla="val 661"/>
                      <a:gd name="f33" fmla="val 2249"/>
                      <a:gd name="f34" fmla="val 687"/>
                      <a:gd name="f35" fmla="val 2260"/>
                      <a:gd name="f36" fmla="val 710"/>
                      <a:gd name="f37" fmla="val 2264"/>
                      <a:gd name="f38" fmla="val 720"/>
                      <a:gd name="f39" fmla="val 742"/>
                      <a:gd name="f40" fmla="val 769"/>
                      <a:gd name="f41" fmla="val 792"/>
                      <a:gd name="f42" fmla="val 811"/>
                      <a:gd name="f43" fmla="val 824"/>
                      <a:gd name="f44" fmla="val 833"/>
                      <a:gd name="f45" fmla="val 834"/>
                      <a:gd name="f46" fmla="val 829"/>
                      <a:gd name="f47" fmla="val 818"/>
                      <a:gd name="f48" fmla="val 803"/>
                      <a:gd name="f49" fmla="val 782"/>
                      <a:gd name="f50" fmla="val 757"/>
                      <a:gd name="f51" fmla="val 731"/>
                      <a:gd name="f52" fmla="val 9"/>
                      <a:gd name="f53" fmla="val 1421"/>
                      <a:gd name="f54" fmla="val 87"/>
                      <a:gd name="f55" fmla="val 99"/>
                      <a:gd name="f56" fmla="val 1429"/>
                      <a:gd name="f57" fmla="val 108"/>
                      <a:gd name="f58" fmla="val 1425"/>
                      <a:gd name="f59" fmla="val 116"/>
                      <a:gd name="f60" fmla="val 1419"/>
                      <a:gd name="f61" fmla="val 121"/>
                      <a:gd name="f62" fmla="val 1380"/>
                      <a:gd name="f63" fmla="val 143"/>
                      <a:gd name="f64" fmla="val 1342"/>
                      <a:gd name="f65" fmla="val 167"/>
                      <a:gd name="f66" fmla="val 1303"/>
                      <a:gd name="f67" fmla="val 193"/>
                      <a:gd name="f68" fmla="val 1264"/>
                      <a:gd name="f69" fmla="val 223"/>
                      <a:gd name="f70" fmla="val 1224"/>
                      <a:gd name="f71" fmla="val 256"/>
                      <a:gd name="f72" fmla="val 1186"/>
                      <a:gd name="f73" fmla="val 290"/>
                      <a:gd name="f74" fmla="val 1150"/>
                      <a:gd name="f75" fmla="val 329"/>
                      <a:gd name="f76" fmla="val 1114"/>
                      <a:gd name="f77" fmla="val 370"/>
                      <a:gd name="f78" fmla="val 1079"/>
                      <a:gd name="f79" fmla="val 414"/>
                      <a:gd name="f80" fmla="val 1048"/>
                      <a:gd name="f81" fmla="val 461"/>
                      <a:gd name="f82" fmla="val 1017"/>
                      <a:gd name="f83" fmla="val 511"/>
                      <a:gd name="f84" fmla="val 990"/>
                      <a:gd name="f85" fmla="val 565"/>
                      <a:gd name="f86" fmla="val 965"/>
                      <a:gd name="f87" fmla="val 622"/>
                      <a:gd name="f88" fmla="val 943"/>
                      <a:gd name="f89" fmla="val 682"/>
                      <a:gd name="f90" fmla="val 924"/>
                      <a:gd name="f91" fmla="val 747"/>
                      <a:gd name="f92" fmla="val 910"/>
                      <a:gd name="f93" fmla="val 815"/>
                      <a:gd name="f94" fmla="val 900"/>
                      <a:gd name="f95" fmla="val 887"/>
                      <a:gd name="f96" fmla="val 893"/>
                      <a:gd name="f97" fmla="val 961"/>
                      <a:gd name="f98" fmla="val 892"/>
                      <a:gd name="f99" fmla="val 1040"/>
                      <a:gd name="f100" fmla="val 896"/>
                      <a:gd name="f101" fmla="val 1124"/>
                      <a:gd name="f102" fmla="val 905"/>
                      <a:gd name="f103" fmla="val 1210"/>
                      <a:gd name="f104" fmla="val 919"/>
                      <a:gd name="f105" fmla="val 1300"/>
                      <a:gd name="f106" fmla="val 932"/>
                      <a:gd name="f107" fmla="val 1384"/>
                      <a:gd name="f108" fmla="val 944"/>
                      <a:gd name="f109" fmla="val 1467"/>
                      <a:gd name="f110" fmla="val 955"/>
                      <a:gd name="f111" fmla="val 1548"/>
                      <a:gd name="f112" fmla="val 964"/>
                      <a:gd name="f113" fmla="val 1628"/>
                      <a:gd name="f114" fmla="val 970"/>
                      <a:gd name="f115" fmla="val 1706"/>
                      <a:gd name="f116" fmla="val 974"/>
                      <a:gd name="f117" fmla="val 1783"/>
                      <a:gd name="f118" fmla="val 977"/>
                      <a:gd name="f119" fmla="val 1858"/>
                      <a:gd name="f120" fmla="val 978"/>
                      <a:gd name="f121" fmla="val 1930"/>
                      <a:gd name="f122" fmla="val 976"/>
                      <a:gd name="f123" fmla="val 2001"/>
                      <a:gd name="f124" fmla="val 972"/>
                      <a:gd name="f125" fmla="val 2067"/>
                      <a:gd name="f126" fmla="val 2130"/>
                      <a:gd name="f127" fmla="val 957"/>
                      <a:gd name="f128" fmla="val 2191"/>
                      <a:gd name="f129" fmla="val 945"/>
                      <a:gd name="f130" fmla="val 2247"/>
                      <a:gd name="f131" fmla="val 2299"/>
                      <a:gd name="f132" fmla="val 915"/>
                      <a:gd name="f133" fmla="val 2346"/>
                      <a:gd name="f134" fmla="val 897"/>
                      <a:gd name="f135" fmla="val 2390"/>
                      <a:gd name="f136" fmla="val 875"/>
                      <a:gd name="f137" fmla="val 2427"/>
                      <a:gd name="f138" fmla="val 850"/>
                      <a:gd name="f139" fmla="val 2460"/>
                      <a:gd name="f140" fmla="val 822"/>
                      <a:gd name="f141" fmla="val 2488"/>
                      <a:gd name="f142" fmla="val 2509"/>
                      <a:gd name="f143" fmla="val 759"/>
                      <a:gd name="f144" fmla="val 2524"/>
                      <a:gd name="f145" fmla="val 723"/>
                      <a:gd name="f146" fmla="val 2532"/>
                      <a:gd name="f147" fmla="val 707"/>
                      <a:gd name="f148" fmla="val 670"/>
                      <a:gd name="f149" fmla="val 608"/>
                      <a:gd name="f150" fmla="val 580"/>
                      <a:gd name="f151" fmla="val 555"/>
                      <a:gd name="f152" fmla="val 533"/>
                      <a:gd name="f153" fmla="val 515"/>
                      <a:gd name="f154" fmla="val 498"/>
                      <a:gd name="f155" fmla="val 484"/>
                      <a:gd name="f156" fmla="val 473"/>
                      <a:gd name="f157" fmla="val 465"/>
                      <a:gd name="f158" fmla="val 458"/>
                      <a:gd name="f159" fmla="val 454"/>
                      <a:gd name="f160" fmla="val 452"/>
                      <a:gd name="f161" fmla="val 453"/>
                      <a:gd name="f162" fmla="val 456"/>
                      <a:gd name="f163" fmla="val 460"/>
                      <a:gd name="f164" fmla="val 466"/>
                      <a:gd name="f165" fmla="val 475"/>
                      <a:gd name="f166" fmla="val 486"/>
                      <a:gd name="f167" fmla="val 525"/>
                      <a:gd name="f168" fmla="val 534"/>
                      <a:gd name="f169" fmla="val 538"/>
                      <a:gd name="f170" fmla="val 537"/>
                      <a:gd name="f171" fmla="val 530"/>
                      <a:gd name="f172" fmla="val 520"/>
                      <a:gd name="f173" fmla="val 505"/>
                      <a:gd name="f174" fmla="val 487"/>
                      <a:gd name="f175" fmla="val 441"/>
                      <a:gd name="f176" fmla="val 412"/>
                      <a:gd name="f177" fmla="val 382"/>
                      <a:gd name="f178" fmla="val 351"/>
                      <a:gd name="f179" fmla="val 316"/>
                      <a:gd name="f180" fmla="val 280"/>
                      <a:gd name="f181" fmla="val 244"/>
                      <a:gd name="f182" fmla="val 206"/>
                      <a:gd name="f183" fmla="val 166"/>
                      <a:gd name="f184" fmla="val 127"/>
                      <a:gd name="f185" fmla="val 88"/>
                      <a:gd name="f186" fmla="val 50"/>
                      <a:gd name="f187" fmla="val 10"/>
                      <a:gd name="f188" fmla="val 5"/>
                      <a:gd name="f189" fmla="val 1"/>
                      <a:gd name="f190" fmla="+- 0 0 -90"/>
                      <a:gd name="f191" fmla="*/ f3 1 1430"/>
                      <a:gd name="f192" fmla="*/ f4 1 2534"/>
                      <a:gd name="f193" fmla="val f5"/>
                      <a:gd name="f194" fmla="val f6"/>
                      <a:gd name="f195" fmla="val f7"/>
                      <a:gd name="f196" fmla="*/ f190 f0 1"/>
                      <a:gd name="f197" fmla="+- f195 0 f193"/>
                      <a:gd name="f198" fmla="+- f194 0 f193"/>
                      <a:gd name="f199" fmla="*/ f196 1 f2"/>
                      <a:gd name="f200" fmla="*/ f198 1 1430"/>
                      <a:gd name="f201" fmla="*/ f197 1 2534"/>
                      <a:gd name="f202" fmla="*/ 673 f198 1"/>
                      <a:gd name="f203" fmla="*/ 2024 f197 1"/>
                      <a:gd name="f204" fmla="*/ 612 f198 1"/>
                      <a:gd name="f205" fmla="*/ 2078 f197 1"/>
                      <a:gd name="f206" fmla="*/ 597 f198 1"/>
                      <a:gd name="f207" fmla="*/ 2162 f197 1"/>
                      <a:gd name="f208" fmla="*/ 638 f198 1"/>
                      <a:gd name="f209" fmla="*/ 2234 f197 1"/>
                      <a:gd name="f210" fmla="*/ 710 f198 1"/>
                      <a:gd name="f211" fmla="*/ 2264 f197 1"/>
                      <a:gd name="f212" fmla="*/ 769 f198 1"/>
                      <a:gd name="f213" fmla="*/ 2249 f197 1"/>
                      <a:gd name="f214" fmla="*/ 824 f198 1"/>
                      <a:gd name="f215" fmla="*/ 2189 f197 1"/>
                      <a:gd name="f216" fmla="*/ 829 f198 1"/>
                      <a:gd name="f217" fmla="*/ 2104 f197 1"/>
                      <a:gd name="f218" fmla="*/ 782 f198 1"/>
                      <a:gd name="f219" fmla="*/ 2037 f197 1"/>
                      <a:gd name="f220" fmla="*/ 715 f198 1"/>
                      <a:gd name="f221" fmla="*/ 2015 f197 1"/>
                      <a:gd name="f222" fmla="*/ 1430 f198 1"/>
                      <a:gd name="f223" fmla="*/ 87 f197 1"/>
                      <a:gd name="f224" fmla="*/ 1425 f198 1"/>
                      <a:gd name="f225" fmla="*/ 116 f197 1"/>
                      <a:gd name="f226" fmla="*/ 1342 f198 1"/>
                      <a:gd name="f227" fmla="*/ 167 f197 1"/>
                      <a:gd name="f228" fmla="*/ 1224 f198 1"/>
                      <a:gd name="f229" fmla="*/ 256 f197 1"/>
                      <a:gd name="f230" fmla="*/ 1114 f198 1"/>
                      <a:gd name="f231" fmla="*/ 370 f197 1"/>
                      <a:gd name="f232" fmla="*/ 1017 f198 1"/>
                      <a:gd name="f233" fmla="*/ 511 f197 1"/>
                      <a:gd name="f234" fmla="*/ 943 f198 1"/>
                      <a:gd name="f235" fmla="*/ 682 f197 1"/>
                      <a:gd name="f236" fmla="*/ 900 f198 1"/>
                      <a:gd name="f237" fmla="*/ 887 f197 1"/>
                      <a:gd name="f238" fmla="*/ 896 f198 1"/>
                      <a:gd name="f239" fmla="*/ 1124 f197 1"/>
                      <a:gd name="f240" fmla="*/ 932 f198 1"/>
                      <a:gd name="f241" fmla="*/ 1384 f197 1"/>
                      <a:gd name="f242" fmla="*/ 964 f198 1"/>
                      <a:gd name="f243" fmla="*/ 1628 f197 1"/>
                      <a:gd name="f244" fmla="*/ 977 f198 1"/>
                      <a:gd name="f245" fmla="*/ 1858 f197 1"/>
                      <a:gd name="f246" fmla="*/ 972 f198 1"/>
                      <a:gd name="f247" fmla="*/ 2067 f197 1"/>
                      <a:gd name="f248" fmla="*/ 945 f198 1"/>
                      <a:gd name="f249" fmla="*/ 2247 f197 1"/>
                      <a:gd name="f250" fmla="*/ 897 f198 1"/>
                      <a:gd name="f251" fmla="*/ 2390 f197 1"/>
                      <a:gd name="f252" fmla="*/ 822 f198 1"/>
                      <a:gd name="f253" fmla="*/ 2488 f197 1"/>
                      <a:gd name="f254" fmla="*/ 723 f198 1"/>
                      <a:gd name="f255" fmla="*/ 2534 f197 1"/>
                      <a:gd name="f256" fmla="*/ 670 f198 1"/>
                      <a:gd name="f257" fmla="*/ 2524 f197 1"/>
                      <a:gd name="f258" fmla="*/ 580 f198 1"/>
                      <a:gd name="f259" fmla="*/ 2460 f197 1"/>
                      <a:gd name="f260" fmla="*/ 515 f198 1"/>
                      <a:gd name="f261" fmla="*/ 2346 f197 1"/>
                      <a:gd name="f262" fmla="*/ 473 f198 1"/>
                      <a:gd name="f263" fmla="*/ 2191 f197 1"/>
                      <a:gd name="f264" fmla="*/ 454 f198 1"/>
                      <a:gd name="f265" fmla="*/ 2001 f197 1"/>
                      <a:gd name="f266" fmla="*/ 456 f198 1"/>
                      <a:gd name="f267" fmla="*/ 1783 f197 1"/>
                      <a:gd name="f268" fmla="*/ 475 f198 1"/>
                      <a:gd name="f269" fmla="*/ 1548 f197 1"/>
                      <a:gd name="f270" fmla="*/ 511 f198 1"/>
                      <a:gd name="f271" fmla="*/ 1300 f197 1"/>
                      <a:gd name="f272" fmla="*/ 538 f198 1"/>
                      <a:gd name="f273" fmla="*/ 1040 f197 1"/>
                      <a:gd name="f274" fmla="*/ 520 f198 1"/>
                      <a:gd name="f275" fmla="*/ 815 f197 1"/>
                      <a:gd name="f276" fmla="*/ 466 f198 1"/>
                      <a:gd name="f277" fmla="*/ 622 f197 1"/>
                      <a:gd name="f278" fmla="*/ 382 f198 1"/>
                      <a:gd name="f279" fmla="*/ 461 f197 1"/>
                      <a:gd name="f280" fmla="*/ 280 f198 1"/>
                      <a:gd name="f281" fmla="*/ 329 f197 1"/>
                      <a:gd name="f282" fmla="*/ 166 f198 1"/>
                      <a:gd name="f283" fmla="*/ 223 f197 1"/>
                      <a:gd name="f284" fmla="*/ 50 f198 1"/>
                      <a:gd name="f285" fmla="*/ 143 f197 1"/>
                      <a:gd name="f286" fmla="*/ 1 f198 1"/>
                      <a:gd name="f287" fmla="*/ 108 f197 1"/>
                      <a:gd name="f288" fmla="*/ 9 f198 1"/>
                      <a:gd name="f289" fmla="*/ 0 f197 1"/>
                      <a:gd name="f290" fmla="+- f199 0 f1"/>
                      <a:gd name="f291" fmla="*/ f202 1 1430"/>
                      <a:gd name="f292" fmla="*/ f203 1 2534"/>
                      <a:gd name="f293" fmla="*/ f204 1 1430"/>
                      <a:gd name="f294" fmla="*/ f205 1 2534"/>
                      <a:gd name="f295" fmla="*/ f206 1 1430"/>
                      <a:gd name="f296" fmla="*/ f207 1 2534"/>
                      <a:gd name="f297" fmla="*/ f208 1 1430"/>
                      <a:gd name="f298" fmla="*/ f209 1 2534"/>
                      <a:gd name="f299" fmla="*/ f210 1 1430"/>
                      <a:gd name="f300" fmla="*/ f211 1 2534"/>
                      <a:gd name="f301" fmla="*/ f212 1 1430"/>
                      <a:gd name="f302" fmla="*/ f213 1 2534"/>
                      <a:gd name="f303" fmla="*/ f214 1 1430"/>
                      <a:gd name="f304" fmla="*/ f215 1 2534"/>
                      <a:gd name="f305" fmla="*/ f216 1 1430"/>
                      <a:gd name="f306" fmla="*/ f217 1 2534"/>
                      <a:gd name="f307" fmla="*/ f218 1 1430"/>
                      <a:gd name="f308" fmla="*/ f219 1 2534"/>
                      <a:gd name="f309" fmla="*/ f220 1 1430"/>
                      <a:gd name="f310" fmla="*/ f221 1 2534"/>
                      <a:gd name="f311" fmla="*/ f222 1 1430"/>
                      <a:gd name="f312" fmla="*/ f223 1 2534"/>
                      <a:gd name="f313" fmla="*/ f224 1 1430"/>
                      <a:gd name="f314" fmla="*/ f225 1 2534"/>
                      <a:gd name="f315" fmla="*/ f226 1 1430"/>
                      <a:gd name="f316" fmla="*/ f227 1 2534"/>
                      <a:gd name="f317" fmla="*/ f228 1 1430"/>
                      <a:gd name="f318" fmla="*/ f229 1 2534"/>
                      <a:gd name="f319" fmla="*/ f230 1 1430"/>
                      <a:gd name="f320" fmla="*/ f231 1 2534"/>
                      <a:gd name="f321" fmla="*/ f232 1 1430"/>
                      <a:gd name="f322" fmla="*/ f233 1 2534"/>
                      <a:gd name="f323" fmla="*/ f234 1 1430"/>
                      <a:gd name="f324" fmla="*/ f235 1 2534"/>
                      <a:gd name="f325" fmla="*/ f236 1 1430"/>
                      <a:gd name="f326" fmla="*/ f237 1 2534"/>
                      <a:gd name="f327" fmla="*/ f238 1 1430"/>
                      <a:gd name="f328" fmla="*/ f239 1 2534"/>
                      <a:gd name="f329" fmla="*/ f240 1 1430"/>
                      <a:gd name="f330" fmla="*/ f241 1 2534"/>
                      <a:gd name="f331" fmla="*/ f242 1 1430"/>
                      <a:gd name="f332" fmla="*/ f243 1 2534"/>
                      <a:gd name="f333" fmla="*/ f244 1 1430"/>
                      <a:gd name="f334" fmla="*/ f245 1 2534"/>
                      <a:gd name="f335" fmla="*/ f246 1 1430"/>
                      <a:gd name="f336" fmla="*/ f247 1 2534"/>
                      <a:gd name="f337" fmla="*/ f248 1 1430"/>
                      <a:gd name="f338" fmla="*/ f249 1 2534"/>
                      <a:gd name="f339" fmla="*/ f250 1 1430"/>
                      <a:gd name="f340" fmla="*/ f251 1 2534"/>
                      <a:gd name="f341" fmla="*/ f252 1 1430"/>
                      <a:gd name="f342" fmla="*/ f253 1 2534"/>
                      <a:gd name="f343" fmla="*/ f254 1 1430"/>
                      <a:gd name="f344" fmla="*/ f255 1 2534"/>
                      <a:gd name="f345" fmla="*/ f256 1 1430"/>
                      <a:gd name="f346" fmla="*/ f257 1 2534"/>
                      <a:gd name="f347" fmla="*/ f258 1 1430"/>
                      <a:gd name="f348" fmla="*/ f259 1 2534"/>
                      <a:gd name="f349" fmla="*/ f260 1 1430"/>
                      <a:gd name="f350" fmla="*/ f261 1 2534"/>
                      <a:gd name="f351" fmla="*/ f262 1 1430"/>
                      <a:gd name="f352" fmla="*/ f263 1 2534"/>
                      <a:gd name="f353" fmla="*/ f264 1 1430"/>
                      <a:gd name="f354" fmla="*/ f265 1 2534"/>
                      <a:gd name="f355" fmla="*/ f266 1 1430"/>
                      <a:gd name="f356" fmla="*/ f267 1 2534"/>
                      <a:gd name="f357" fmla="*/ f268 1 1430"/>
                      <a:gd name="f358" fmla="*/ f269 1 2534"/>
                      <a:gd name="f359" fmla="*/ f270 1 1430"/>
                      <a:gd name="f360" fmla="*/ f271 1 2534"/>
                      <a:gd name="f361" fmla="*/ f272 1 1430"/>
                      <a:gd name="f362" fmla="*/ f273 1 2534"/>
                      <a:gd name="f363" fmla="*/ f274 1 1430"/>
                      <a:gd name="f364" fmla="*/ f275 1 2534"/>
                      <a:gd name="f365" fmla="*/ f276 1 1430"/>
                      <a:gd name="f366" fmla="*/ f277 1 2534"/>
                      <a:gd name="f367" fmla="*/ f278 1 1430"/>
                      <a:gd name="f368" fmla="*/ f279 1 2534"/>
                      <a:gd name="f369" fmla="*/ f280 1 1430"/>
                      <a:gd name="f370" fmla="*/ f281 1 2534"/>
                      <a:gd name="f371" fmla="*/ f282 1 1430"/>
                      <a:gd name="f372" fmla="*/ f283 1 2534"/>
                      <a:gd name="f373" fmla="*/ f284 1 1430"/>
                      <a:gd name="f374" fmla="*/ f285 1 2534"/>
                      <a:gd name="f375" fmla="*/ f286 1 1430"/>
                      <a:gd name="f376" fmla="*/ f287 1 2534"/>
                      <a:gd name="f377" fmla="*/ f288 1 1430"/>
                      <a:gd name="f378" fmla="*/ f289 1 2534"/>
                      <a:gd name="f379" fmla="*/ 0 1 f200"/>
                      <a:gd name="f380" fmla="*/ f194 1 f200"/>
                      <a:gd name="f381" fmla="*/ 0 1 f201"/>
                      <a:gd name="f382" fmla="*/ f195 1 f201"/>
                      <a:gd name="f383" fmla="*/ f291 1 f200"/>
                      <a:gd name="f384" fmla="*/ f292 1 f201"/>
                      <a:gd name="f385" fmla="*/ f293 1 f200"/>
                      <a:gd name="f386" fmla="*/ f294 1 f201"/>
                      <a:gd name="f387" fmla="*/ f295 1 f200"/>
                      <a:gd name="f388" fmla="*/ f296 1 f201"/>
                      <a:gd name="f389" fmla="*/ f297 1 f200"/>
                      <a:gd name="f390" fmla="*/ f298 1 f201"/>
                      <a:gd name="f391" fmla="*/ f299 1 f200"/>
                      <a:gd name="f392" fmla="*/ f300 1 f201"/>
                      <a:gd name="f393" fmla="*/ f301 1 f200"/>
                      <a:gd name="f394" fmla="*/ f302 1 f201"/>
                      <a:gd name="f395" fmla="*/ f303 1 f200"/>
                      <a:gd name="f396" fmla="*/ f304 1 f201"/>
                      <a:gd name="f397" fmla="*/ f305 1 f200"/>
                      <a:gd name="f398" fmla="*/ f306 1 f201"/>
                      <a:gd name="f399" fmla="*/ f307 1 f200"/>
                      <a:gd name="f400" fmla="*/ f308 1 f201"/>
                      <a:gd name="f401" fmla="*/ f309 1 f200"/>
                      <a:gd name="f402" fmla="*/ f310 1 f201"/>
                      <a:gd name="f403" fmla="*/ f311 1 f200"/>
                      <a:gd name="f404" fmla="*/ f312 1 f201"/>
                      <a:gd name="f405" fmla="*/ f313 1 f200"/>
                      <a:gd name="f406" fmla="*/ f314 1 f201"/>
                      <a:gd name="f407" fmla="*/ f315 1 f200"/>
                      <a:gd name="f408" fmla="*/ f316 1 f201"/>
                      <a:gd name="f409" fmla="*/ f317 1 f200"/>
                      <a:gd name="f410" fmla="*/ f318 1 f201"/>
                      <a:gd name="f411" fmla="*/ f319 1 f200"/>
                      <a:gd name="f412" fmla="*/ f320 1 f201"/>
                      <a:gd name="f413" fmla="*/ f321 1 f200"/>
                      <a:gd name="f414" fmla="*/ f322 1 f201"/>
                      <a:gd name="f415" fmla="*/ f323 1 f200"/>
                      <a:gd name="f416" fmla="*/ f324 1 f201"/>
                      <a:gd name="f417" fmla="*/ f325 1 f200"/>
                      <a:gd name="f418" fmla="*/ f326 1 f201"/>
                      <a:gd name="f419" fmla="*/ f327 1 f200"/>
                      <a:gd name="f420" fmla="*/ f328 1 f201"/>
                      <a:gd name="f421" fmla="*/ f329 1 f200"/>
                      <a:gd name="f422" fmla="*/ f330 1 f201"/>
                      <a:gd name="f423" fmla="*/ f331 1 f200"/>
                      <a:gd name="f424" fmla="*/ f332 1 f201"/>
                      <a:gd name="f425" fmla="*/ f333 1 f200"/>
                      <a:gd name="f426" fmla="*/ f334 1 f201"/>
                      <a:gd name="f427" fmla="*/ f335 1 f200"/>
                      <a:gd name="f428" fmla="*/ f336 1 f201"/>
                      <a:gd name="f429" fmla="*/ f337 1 f200"/>
                      <a:gd name="f430" fmla="*/ f338 1 f201"/>
                      <a:gd name="f431" fmla="*/ f339 1 f200"/>
                      <a:gd name="f432" fmla="*/ f340 1 f201"/>
                      <a:gd name="f433" fmla="*/ f341 1 f200"/>
                      <a:gd name="f434" fmla="*/ f342 1 f201"/>
                      <a:gd name="f435" fmla="*/ f343 1 f200"/>
                      <a:gd name="f436" fmla="*/ f344 1 f201"/>
                      <a:gd name="f437" fmla="*/ f345 1 f200"/>
                      <a:gd name="f438" fmla="*/ f346 1 f201"/>
                      <a:gd name="f439" fmla="*/ f347 1 f200"/>
                      <a:gd name="f440" fmla="*/ f348 1 f201"/>
                      <a:gd name="f441" fmla="*/ f349 1 f200"/>
                      <a:gd name="f442" fmla="*/ f350 1 f201"/>
                      <a:gd name="f443" fmla="*/ f351 1 f200"/>
                      <a:gd name="f444" fmla="*/ f352 1 f201"/>
                      <a:gd name="f445" fmla="*/ f353 1 f200"/>
                      <a:gd name="f446" fmla="*/ f354 1 f201"/>
                      <a:gd name="f447" fmla="*/ f355 1 f200"/>
                      <a:gd name="f448" fmla="*/ f356 1 f201"/>
                      <a:gd name="f449" fmla="*/ f357 1 f200"/>
                      <a:gd name="f450" fmla="*/ f358 1 f201"/>
                      <a:gd name="f451" fmla="*/ f359 1 f200"/>
                      <a:gd name="f452" fmla="*/ f360 1 f201"/>
                      <a:gd name="f453" fmla="*/ f361 1 f200"/>
                      <a:gd name="f454" fmla="*/ f362 1 f201"/>
                      <a:gd name="f455" fmla="*/ f363 1 f200"/>
                      <a:gd name="f456" fmla="*/ f364 1 f201"/>
                      <a:gd name="f457" fmla="*/ f365 1 f200"/>
                      <a:gd name="f458" fmla="*/ f366 1 f201"/>
                      <a:gd name="f459" fmla="*/ f367 1 f200"/>
                      <a:gd name="f460" fmla="*/ f368 1 f201"/>
                      <a:gd name="f461" fmla="*/ f369 1 f200"/>
                      <a:gd name="f462" fmla="*/ f370 1 f201"/>
                      <a:gd name="f463" fmla="*/ f371 1 f200"/>
                      <a:gd name="f464" fmla="*/ f372 1 f201"/>
                      <a:gd name="f465" fmla="*/ f373 1 f200"/>
                      <a:gd name="f466" fmla="*/ f374 1 f201"/>
                      <a:gd name="f467" fmla="*/ f375 1 f200"/>
                      <a:gd name="f468" fmla="*/ f376 1 f201"/>
                      <a:gd name="f469" fmla="*/ f377 1 f200"/>
                      <a:gd name="f470" fmla="*/ f378 1 f201"/>
                      <a:gd name="f471" fmla="*/ f379 f191 1"/>
                      <a:gd name="f472" fmla="*/ f380 f191 1"/>
                      <a:gd name="f473" fmla="*/ f382 f192 1"/>
                      <a:gd name="f474" fmla="*/ f381 f192 1"/>
                      <a:gd name="f475" fmla="*/ f383 f191 1"/>
                      <a:gd name="f476" fmla="*/ f384 f192 1"/>
                      <a:gd name="f477" fmla="*/ f385 f191 1"/>
                      <a:gd name="f478" fmla="*/ f386 f192 1"/>
                      <a:gd name="f479" fmla="*/ f387 f191 1"/>
                      <a:gd name="f480" fmla="*/ f388 f192 1"/>
                      <a:gd name="f481" fmla="*/ f389 f191 1"/>
                      <a:gd name="f482" fmla="*/ f390 f192 1"/>
                      <a:gd name="f483" fmla="*/ f391 f191 1"/>
                      <a:gd name="f484" fmla="*/ f392 f192 1"/>
                      <a:gd name="f485" fmla="*/ f393 f191 1"/>
                      <a:gd name="f486" fmla="*/ f394 f192 1"/>
                      <a:gd name="f487" fmla="*/ f395 f191 1"/>
                      <a:gd name="f488" fmla="*/ f396 f192 1"/>
                      <a:gd name="f489" fmla="*/ f397 f191 1"/>
                      <a:gd name="f490" fmla="*/ f398 f192 1"/>
                      <a:gd name="f491" fmla="*/ f399 f191 1"/>
                      <a:gd name="f492" fmla="*/ f400 f192 1"/>
                      <a:gd name="f493" fmla="*/ f401 f191 1"/>
                      <a:gd name="f494" fmla="*/ f402 f192 1"/>
                      <a:gd name="f495" fmla="*/ f403 f191 1"/>
                      <a:gd name="f496" fmla="*/ f404 f192 1"/>
                      <a:gd name="f497" fmla="*/ f405 f191 1"/>
                      <a:gd name="f498" fmla="*/ f406 f192 1"/>
                      <a:gd name="f499" fmla="*/ f407 f191 1"/>
                      <a:gd name="f500" fmla="*/ f408 f192 1"/>
                      <a:gd name="f501" fmla="*/ f409 f191 1"/>
                      <a:gd name="f502" fmla="*/ f410 f192 1"/>
                      <a:gd name="f503" fmla="*/ f411 f191 1"/>
                      <a:gd name="f504" fmla="*/ f412 f192 1"/>
                      <a:gd name="f505" fmla="*/ f413 f191 1"/>
                      <a:gd name="f506" fmla="*/ f414 f192 1"/>
                      <a:gd name="f507" fmla="*/ f415 f191 1"/>
                      <a:gd name="f508" fmla="*/ f416 f192 1"/>
                      <a:gd name="f509" fmla="*/ f417 f191 1"/>
                      <a:gd name="f510" fmla="*/ f418 f192 1"/>
                      <a:gd name="f511" fmla="*/ f419 f191 1"/>
                      <a:gd name="f512" fmla="*/ f420 f192 1"/>
                      <a:gd name="f513" fmla="*/ f421 f191 1"/>
                      <a:gd name="f514" fmla="*/ f422 f192 1"/>
                      <a:gd name="f515" fmla="*/ f423 f191 1"/>
                      <a:gd name="f516" fmla="*/ f424 f192 1"/>
                      <a:gd name="f517" fmla="*/ f425 f191 1"/>
                      <a:gd name="f518" fmla="*/ f426 f192 1"/>
                      <a:gd name="f519" fmla="*/ f427 f191 1"/>
                      <a:gd name="f520" fmla="*/ f428 f192 1"/>
                      <a:gd name="f521" fmla="*/ f429 f191 1"/>
                      <a:gd name="f522" fmla="*/ f430 f192 1"/>
                      <a:gd name="f523" fmla="*/ f431 f191 1"/>
                      <a:gd name="f524" fmla="*/ f432 f192 1"/>
                      <a:gd name="f525" fmla="*/ f433 f191 1"/>
                      <a:gd name="f526" fmla="*/ f434 f192 1"/>
                      <a:gd name="f527" fmla="*/ f435 f191 1"/>
                      <a:gd name="f528" fmla="*/ f436 f192 1"/>
                      <a:gd name="f529" fmla="*/ f437 f191 1"/>
                      <a:gd name="f530" fmla="*/ f438 f192 1"/>
                      <a:gd name="f531" fmla="*/ f439 f191 1"/>
                      <a:gd name="f532" fmla="*/ f440 f192 1"/>
                      <a:gd name="f533" fmla="*/ f441 f191 1"/>
                      <a:gd name="f534" fmla="*/ f442 f192 1"/>
                      <a:gd name="f535" fmla="*/ f443 f191 1"/>
                      <a:gd name="f536" fmla="*/ f444 f192 1"/>
                      <a:gd name="f537" fmla="*/ f445 f191 1"/>
                      <a:gd name="f538" fmla="*/ f446 f192 1"/>
                      <a:gd name="f539" fmla="*/ f447 f191 1"/>
                      <a:gd name="f540" fmla="*/ f448 f192 1"/>
                      <a:gd name="f541" fmla="*/ f449 f191 1"/>
                      <a:gd name="f542" fmla="*/ f450 f192 1"/>
                      <a:gd name="f543" fmla="*/ f451 f191 1"/>
                      <a:gd name="f544" fmla="*/ f452 f192 1"/>
                      <a:gd name="f545" fmla="*/ f453 f191 1"/>
                      <a:gd name="f546" fmla="*/ f454 f192 1"/>
                      <a:gd name="f547" fmla="*/ f455 f191 1"/>
                      <a:gd name="f548" fmla="*/ f456 f192 1"/>
                      <a:gd name="f549" fmla="*/ f457 f191 1"/>
                      <a:gd name="f550" fmla="*/ f458 f192 1"/>
                      <a:gd name="f551" fmla="*/ f459 f191 1"/>
                      <a:gd name="f552" fmla="*/ f460 f192 1"/>
                      <a:gd name="f553" fmla="*/ f461 f191 1"/>
                      <a:gd name="f554" fmla="*/ f462 f192 1"/>
                      <a:gd name="f555" fmla="*/ f463 f191 1"/>
                      <a:gd name="f556" fmla="*/ f464 f192 1"/>
                      <a:gd name="f557" fmla="*/ f465 f191 1"/>
                      <a:gd name="f558" fmla="*/ f466 f192 1"/>
                      <a:gd name="f559" fmla="*/ f467 f191 1"/>
                      <a:gd name="f560" fmla="*/ f468 f192 1"/>
                      <a:gd name="f561" fmla="*/ f469 f191 1"/>
                      <a:gd name="f562" fmla="*/ f470 f192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0">
                        <a:pos x="f475" y="f476"/>
                      </a:cxn>
                      <a:cxn ang="f290">
                        <a:pos x="f477" y="f478"/>
                      </a:cxn>
                      <a:cxn ang="f290">
                        <a:pos x="f479" y="f480"/>
                      </a:cxn>
                      <a:cxn ang="f290">
                        <a:pos x="f481" y="f482"/>
                      </a:cxn>
                      <a:cxn ang="f290">
                        <a:pos x="f483" y="f484"/>
                      </a:cxn>
                      <a:cxn ang="f290">
                        <a:pos x="f485" y="f486"/>
                      </a:cxn>
                      <a:cxn ang="f290">
                        <a:pos x="f487" y="f488"/>
                      </a:cxn>
                      <a:cxn ang="f290">
                        <a:pos x="f489" y="f490"/>
                      </a:cxn>
                      <a:cxn ang="f290">
                        <a:pos x="f491" y="f492"/>
                      </a:cxn>
                      <a:cxn ang="f290">
                        <a:pos x="f493" y="f494"/>
                      </a:cxn>
                      <a:cxn ang="f290">
                        <a:pos x="f495" y="f496"/>
                      </a:cxn>
                      <a:cxn ang="f290">
                        <a:pos x="f497" y="f498"/>
                      </a:cxn>
                      <a:cxn ang="f290">
                        <a:pos x="f499" y="f500"/>
                      </a:cxn>
                      <a:cxn ang="f290">
                        <a:pos x="f501" y="f502"/>
                      </a:cxn>
                      <a:cxn ang="f290">
                        <a:pos x="f503" y="f504"/>
                      </a:cxn>
                      <a:cxn ang="f290">
                        <a:pos x="f505" y="f506"/>
                      </a:cxn>
                      <a:cxn ang="f290">
                        <a:pos x="f507" y="f508"/>
                      </a:cxn>
                      <a:cxn ang="f290">
                        <a:pos x="f509" y="f510"/>
                      </a:cxn>
                      <a:cxn ang="f290">
                        <a:pos x="f511" y="f512"/>
                      </a:cxn>
                      <a:cxn ang="f290">
                        <a:pos x="f513" y="f514"/>
                      </a:cxn>
                      <a:cxn ang="f290">
                        <a:pos x="f515" y="f516"/>
                      </a:cxn>
                      <a:cxn ang="f290">
                        <a:pos x="f517" y="f518"/>
                      </a:cxn>
                      <a:cxn ang="f290">
                        <a:pos x="f519" y="f520"/>
                      </a:cxn>
                      <a:cxn ang="f290">
                        <a:pos x="f521" y="f522"/>
                      </a:cxn>
                      <a:cxn ang="f290">
                        <a:pos x="f523" y="f524"/>
                      </a:cxn>
                      <a:cxn ang="f290">
                        <a:pos x="f525" y="f526"/>
                      </a:cxn>
                      <a:cxn ang="f290">
                        <a:pos x="f527" y="f528"/>
                      </a:cxn>
                      <a:cxn ang="f290">
                        <a:pos x="f529" y="f530"/>
                      </a:cxn>
                      <a:cxn ang="f290">
                        <a:pos x="f531" y="f532"/>
                      </a:cxn>
                      <a:cxn ang="f290">
                        <a:pos x="f533" y="f534"/>
                      </a:cxn>
                      <a:cxn ang="f290">
                        <a:pos x="f535" y="f536"/>
                      </a:cxn>
                      <a:cxn ang="f290">
                        <a:pos x="f537" y="f538"/>
                      </a:cxn>
                      <a:cxn ang="f290">
                        <a:pos x="f539" y="f540"/>
                      </a:cxn>
                      <a:cxn ang="f290">
                        <a:pos x="f541" y="f542"/>
                      </a:cxn>
                      <a:cxn ang="f290">
                        <a:pos x="f543" y="f544"/>
                      </a:cxn>
                      <a:cxn ang="f290">
                        <a:pos x="f545" y="f546"/>
                      </a:cxn>
                      <a:cxn ang="f290">
                        <a:pos x="f547" y="f548"/>
                      </a:cxn>
                      <a:cxn ang="f290">
                        <a:pos x="f549" y="f550"/>
                      </a:cxn>
                      <a:cxn ang="f290">
                        <a:pos x="f551" y="f552"/>
                      </a:cxn>
                      <a:cxn ang="f290">
                        <a:pos x="f553" y="f554"/>
                      </a:cxn>
                      <a:cxn ang="f290">
                        <a:pos x="f555" y="f556"/>
                      </a:cxn>
                      <a:cxn ang="f290">
                        <a:pos x="f557" y="f558"/>
                      </a:cxn>
                      <a:cxn ang="f290">
                        <a:pos x="f559" y="f560"/>
                      </a:cxn>
                      <a:cxn ang="f290">
                        <a:pos x="f561" y="f562"/>
                      </a:cxn>
                    </a:cxnLst>
                    <a:rect l="f471" t="f474" r="f472" b="f473"/>
                    <a:pathLst>
                      <a:path w="1430" h="2534">
                        <a:moveTo>
                          <a:pt x="f8" y="f9"/>
                        </a:moveTo>
                        <a:lnTo>
                          <a:pt x="f10" y="f11"/>
                        </a:lnTo>
                        <a:lnTo>
                          <a:pt x="f12" y="f13"/>
                        </a:lnTo>
                        <a:lnTo>
                          <a:pt x="f14" y="f15"/>
                        </a:lnTo>
                        <a:lnTo>
                          <a:pt x="f16" y="f17"/>
                        </a:lnTo>
                        <a:lnTo>
                          <a:pt x="f18" y="f19"/>
                        </a:lnTo>
                        <a:lnTo>
                          <a:pt x="f20" y="f21"/>
                        </a:lnTo>
                        <a:lnTo>
                          <a:pt x="f22" y="f23"/>
                        </a:lnTo>
                        <a:lnTo>
                          <a:pt x="f24" y="f25"/>
                        </a:lnTo>
                        <a:lnTo>
                          <a:pt x="f26" y="f27"/>
                        </a:lnTo>
                        <a:lnTo>
                          <a:pt x="f28" y="f29"/>
                        </a:lnTo>
                        <a:lnTo>
                          <a:pt x="f30" y="f31"/>
                        </a:lnTo>
                        <a:lnTo>
                          <a:pt x="f32" y="f33"/>
                        </a:lnTo>
                        <a:lnTo>
                          <a:pt x="f34" y="f35"/>
                        </a:lnTo>
                        <a:lnTo>
                          <a:pt x="f36" y="f37"/>
                        </a:lnTo>
                        <a:lnTo>
                          <a:pt x="f38" y="f37"/>
                        </a:lnTo>
                        <a:lnTo>
                          <a:pt x="f39" y="f35"/>
                        </a:lnTo>
                        <a:lnTo>
                          <a:pt x="f40" y="f33"/>
                        </a:lnTo>
                        <a:lnTo>
                          <a:pt x="f41" y="f31"/>
                        </a:lnTo>
                        <a:lnTo>
                          <a:pt x="f42" y="f29"/>
                        </a:lnTo>
                        <a:lnTo>
                          <a:pt x="f43" y="f27"/>
                        </a:lnTo>
                        <a:lnTo>
                          <a:pt x="f44" y="f25"/>
                        </a:lnTo>
                        <a:lnTo>
                          <a:pt x="f45" y="f23"/>
                        </a:lnTo>
                        <a:lnTo>
                          <a:pt x="f46" y="f21"/>
                        </a:lnTo>
                        <a:lnTo>
                          <a:pt x="f47" y="f19"/>
                        </a:lnTo>
                        <a:lnTo>
                          <a:pt x="f48" y="f17"/>
                        </a:lnTo>
                        <a:lnTo>
                          <a:pt x="f49" y="f15"/>
                        </a:lnTo>
                        <a:lnTo>
                          <a:pt x="f50" y="f13"/>
                        </a:lnTo>
                        <a:lnTo>
                          <a:pt x="f51" y="f11"/>
                        </a:lnTo>
                        <a:lnTo>
                          <a:pt x="f8" y="f9"/>
                        </a:lnTo>
                        <a:close/>
                        <a:moveTo>
                          <a:pt x="f52" y="f5"/>
                        </a:moveTo>
                        <a:lnTo>
                          <a:pt x="f53" y="f5"/>
                        </a:lnTo>
                        <a:lnTo>
                          <a:pt x="f6" y="f54"/>
                        </a:lnTo>
                        <a:lnTo>
                          <a:pt x="f6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3"/>
                        </a:lnTo>
                        <a:lnTo>
                          <a:pt x="f74" y="f75"/>
                        </a:lnTo>
                        <a:lnTo>
                          <a:pt x="f76" y="f77"/>
                        </a:lnTo>
                        <a:lnTo>
                          <a:pt x="f78" y="f79"/>
                        </a:lnTo>
                        <a:lnTo>
                          <a:pt x="f80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91"/>
                        </a:lnTo>
                        <a:lnTo>
                          <a:pt x="f92" y="f93"/>
                        </a:lnTo>
                        <a:lnTo>
                          <a:pt x="f94" y="f95"/>
                        </a:lnTo>
                        <a:lnTo>
                          <a:pt x="f96" y="f97"/>
                        </a:lnTo>
                        <a:lnTo>
                          <a:pt x="f98" y="f99"/>
                        </a:lnTo>
                        <a:lnTo>
                          <a:pt x="f100" y="f101"/>
                        </a:lnTo>
                        <a:lnTo>
                          <a:pt x="f102" y="f103"/>
                        </a:lnTo>
                        <a:lnTo>
                          <a:pt x="f104" y="f105"/>
                        </a:lnTo>
                        <a:lnTo>
                          <a:pt x="f106" y="f107"/>
                        </a:lnTo>
                        <a:lnTo>
                          <a:pt x="f108" y="f109"/>
                        </a:lnTo>
                        <a:lnTo>
                          <a:pt x="f110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86" y="f126"/>
                        </a:lnTo>
                        <a:lnTo>
                          <a:pt x="f127" y="f128"/>
                        </a:lnTo>
                        <a:lnTo>
                          <a:pt x="f129" y="f130"/>
                        </a:lnTo>
                        <a:lnTo>
                          <a:pt x="f106" y="f131"/>
                        </a:lnTo>
                        <a:lnTo>
                          <a:pt x="f132" y="f133"/>
                        </a:lnTo>
                        <a:lnTo>
                          <a:pt x="f134" y="f135"/>
                        </a:lnTo>
                        <a:lnTo>
                          <a:pt x="f136" y="f137"/>
                        </a:lnTo>
                        <a:lnTo>
                          <a:pt x="f138" y="f139"/>
                        </a:lnTo>
                        <a:lnTo>
                          <a:pt x="f140" y="f141"/>
                        </a:lnTo>
                        <a:lnTo>
                          <a:pt x="f41" y="f142"/>
                        </a:lnTo>
                        <a:lnTo>
                          <a:pt x="f143" y="f144"/>
                        </a:lnTo>
                        <a:lnTo>
                          <a:pt x="f145" y="f7"/>
                        </a:lnTo>
                        <a:lnTo>
                          <a:pt x="f8" y="f146"/>
                        </a:lnTo>
                        <a:lnTo>
                          <a:pt x="f147" y="f7"/>
                        </a:lnTo>
                        <a:lnTo>
                          <a:pt x="f148" y="f144"/>
                        </a:lnTo>
                        <a:lnTo>
                          <a:pt x="f30" y="f142"/>
                        </a:lnTo>
                        <a:lnTo>
                          <a:pt x="f149" y="f141"/>
                        </a:lnTo>
                        <a:lnTo>
                          <a:pt x="f150" y="f139"/>
                        </a:lnTo>
                        <a:lnTo>
                          <a:pt x="f151" y="f137"/>
                        </a:lnTo>
                        <a:lnTo>
                          <a:pt x="f152" y="f135"/>
                        </a:lnTo>
                        <a:lnTo>
                          <a:pt x="f153" y="f133"/>
                        </a:lnTo>
                        <a:lnTo>
                          <a:pt x="f154" y="f131"/>
                        </a:lnTo>
                        <a:lnTo>
                          <a:pt x="f155" y="f130"/>
                        </a:lnTo>
                        <a:lnTo>
                          <a:pt x="f156" y="f128"/>
                        </a:lnTo>
                        <a:lnTo>
                          <a:pt x="f157" y="f126"/>
                        </a:lnTo>
                        <a:lnTo>
                          <a:pt x="f158" y="f125"/>
                        </a:lnTo>
                        <a:lnTo>
                          <a:pt x="f159" y="f123"/>
                        </a:lnTo>
                        <a:lnTo>
                          <a:pt x="f160" y="f121"/>
                        </a:lnTo>
                        <a:lnTo>
                          <a:pt x="f161" y="f119"/>
                        </a:lnTo>
                        <a:lnTo>
                          <a:pt x="f162" y="f117"/>
                        </a:lnTo>
                        <a:lnTo>
                          <a:pt x="f163" y="f115"/>
                        </a:lnTo>
                        <a:lnTo>
                          <a:pt x="f164" y="f113"/>
                        </a:lnTo>
                        <a:lnTo>
                          <a:pt x="f165" y="f111"/>
                        </a:lnTo>
                        <a:lnTo>
                          <a:pt x="f166" y="f109"/>
                        </a:lnTo>
                        <a:lnTo>
                          <a:pt x="f154" y="f107"/>
                        </a:lnTo>
                        <a:lnTo>
                          <a:pt x="f83" y="f105"/>
                        </a:lnTo>
                        <a:lnTo>
                          <a:pt x="f167" y="f103"/>
                        </a:lnTo>
                        <a:lnTo>
                          <a:pt x="f168" y="f101"/>
                        </a:lnTo>
                        <a:lnTo>
                          <a:pt x="f169" y="f99"/>
                        </a:lnTo>
                        <a:lnTo>
                          <a:pt x="f170" y="f97"/>
                        </a:lnTo>
                        <a:lnTo>
                          <a:pt x="f171" y="f95"/>
                        </a:lnTo>
                        <a:lnTo>
                          <a:pt x="f172" y="f93"/>
                        </a:lnTo>
                        <a:lnTo>
                          <a:pt x="f173" y="f91"/>
                        </a:lnTo>
                        <a:lnTo>
                          <a:pt x="f174" y="f89"/>
                        </a:lnTo>
                        <a:lnTo>
                          <a:pt x="f164" y="f87"/>
                        </a:lnTo>
                        <a:lnTo>
                          <a:pt x="f175" y="f85"/>
                        </a:lnTo>
                        <a:lnTo>
                          <a:pt x="f176" y="f83"/>
                        </a:lnTo>
                        <a:lnTo>
                          <a:pt x="f177" y="f81"/>
                        </a:lnTo>
                        <a:lnTo>
                          <a:pt x="f178" y="f79"/>
                        </a:lnTo>
                        <a:lnTo>
                          <a:pt x="f179" y="f77"/>
                        </a:lnTo>
                        <a:lnTo>
                          <a:pt x="f180" y="f75"/>
                        </a:lnTo>
                        <a:lnTo>
                          <a:pt x="f181" y="f73"/>
                        </a:lnTo>
                        <a:lnTo>
                          <a:pt x="f182" y="f71"/>
                        </a:lnTo>
                        <a:lnTo>
                          <a:pt x="f183" y="f69"/>
                        </a:lnTo>
                        <a:lnTo>
                          <a:pt x="f184" y="f67"/>
                        </a:lnTo>
                        <a:lnTo>
                          <a:pt x="f185" y="f65"/>
                        </a:lnTo>
                        <a:lnTo>
                          <a:pt x="f186" y="f63"/>
                        </a:lnTo>
                        <a:lnTo>
                          <a:pt x="f187" y="f61"/>
                        </a:lnTo>
                        <a:lnTo>
                          <a:pt x="f188" y="f59"/>
                        </a:lnTo>
                        <a:lnTo>
                          <a:pt x="f189" y="f57"/>
                        </a:lnTo>
                        <a:lnTo>
                          <a:pt x="f5" y="f55"/>
                        </a:lnTo>
                        <a:lnTo>
                          <a:pt x="f5" y="f54"/>
                        </a:lnTo>
                        <a:lnTo>
                          <a:pt x="f52" y="f5"/>
                        </a:lnTo>
                        <a:close/>
                      </a:path>
                    </a:pathLst>
                  </a:custGeom>
                  <a:solidFill>
                    <a:srgbClr val="DD9302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28" name="Freeform 65"/>
                  <p:cNvSpPr/>
                  <p:nvPr/>
                </p:nvSpPr>
                <p:spPr>
                  <a:xfrm rot="5400013">
                    <a:off x="654235" y="-126289"/>
                    <a:ext cx="401101" cy="1311862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724"/>
                      <a:gd name="f7" fmla="val 2540"/>
                      <a:gd name="f8" fmla="val 13"/>
                      <a:gd name="f9" fmla="val 2022"/>
                      <a:gd name="f10" fmla="val 715"/>
                      <a:gd name="f11" fmla="val 2021"/>
                      <a:gd name="f12" fmla="val 701"/>
                      <a:gd name="f13" fmla="val 673"/>
                      <a:gd name="f14" fmla="val 2030"/>
                      <a:gd name="f15" fmla="val 648"/>
                      <a:gd name="f16" fmla="val 2043"/>
                      <a:gd name="f17" fmla="val 629"/>
                      <a:gd name="f18" fmla="val 2062"/>
                      <a:gd name="f19" fmla="val 612"/>
                      <a:gd name="f20" fmla="val 2084"/>
                      <a:gd name="f21" fmla="val 601"/>
                      <a:gd name="f22" fmla="val 2110"/>
                      <a:gd name="f23" fmla="val 596"/>
                      <a:gd name="f24" fmla="val 2139"/>
                      <a:gd name="f25" fmla="val 599"/>
                      <a:gd name="f26" fmla="val 2168"/>
                      <a:gd name="f27" fmla="val 607"/>
                      <a:gd name="f28" fmla="val 2195"/>
                      <a:gd name="f29" fmla="val 620"/>
                      <a:gd name="f30" fmla="val 2220"/>
                      <a:gd name="f31" fmla="val 639"/>
                      <a:gd name="f32" fmla="val 2240"/>
                      <a:gd name="f33" fmla="val 662"/>
                      <a:gd name="f34" fmla="val 2255"/>
                      <a:gd name="f35" fmla="val 688"/>
                      <a:gd name="f36" fmla="val 2266"/>
                      <a:gd name="f37" fmla="val 710"/>
                      <a:gd name="f38" fmla="val 2270"/>
                      <a:gd name="f39" fmla="val 720"/>
                      <a:gd name="f40" fmla="val 2269"/>
                      <a:gd name="f41" fmla="val 723"/>
                      <a:gd name="f42" fmla="val 2538"/>
                      <a:gd name="f43" fmla="val 709"/>
                      <a:gd name="f44" fmla="val 672"/>
                      <a:gd name="f45" fmla="val 2530"/>
                      <a:gd name="f46" fmla="val 638"/>
                      <a:gd name="f47" fmla="val 2515"/>
                      <a:gd name="f48" fmla="val 608"/>
                      <a:gd name="f49" fmla="val 2494"/>
                      <a:gd name="f50" fmla="val 580"/>
                      <a:gd name="f51" fmla="val 2466"/>
                      <a:gd name="f52" fmla="val 556"/>
                      <a:gd name="f53" fmla="val 2433"/>
                      <a:gd name="f54" fmla="val 535"/>
                      <a:gd name="f55" fmla="val 2396"/>
                      <a:gd name="f56" fmla="val 515"/>
                      <a:gd name="f57" fmla="val 2352"/>
                      <a:gd name="f58" fmla="val 499"/>
                      <a:gd name="f59" fmla="val 2305"/>
                      <a:gd name="f60" fmla="val 485"/>
                      <a:gd name="f61" fmla="val 2253"/>
                      <a:gd name="f62" fmla="val 474"/>
                      <a:gd name="f63" fmla="val 2197"/>
                      <a:gd name="f64" fmla="val 465"/>
                      <a:gd name="f65" fmla="val 2136"/>
                      <a:gd name="f66" fmla="val 459"/>
                      <a:gd name="f67" fmla="val 2073"/>
                      <a:gd name="f68" fmla="val 455"/>
                      <a:gd name="f69" fmla="val 2007"/>
                      <a:gd name="f70" fmla="val 453"/>
                      <a:gd name="f71" fmla="val 1936"/>
                      <a:gd name="f72" fmla="val 1864"/>
                      <a:gd name="f73" fmla="val 456"/>
                      <a:gd name="f74" fmla="val 1789"/>
                      <a:gd name="f75" fmla="val 461"/>
                      <a:gd name="f76" fmla="val 1712"/>
                      <a:gd name="f77" fmla="val 468"/>
                      <a:gd name="f78" fmla="val 1634"/>
                      <a:gd name="f79" fmla="val 476"/>
                      <a:gd name="f80" fmla="val 1554"/>
                      <a:gd name="f81" fmla="val 486"/>
                      <a:gd name="f82" fmla="val 1473"/>
                      <a:gd name="f83" fmla="val 498"/>
                      <a:gd name="f84" fmla="val 1390"/>
                      <a:gd name="f85" fmla="val 512"/>
                      <a:gd name="f86" fmla="val 1306"/>
                      <a:gd name="f87" fmla="val 527"/>
                      <a:gd name="f88" fmla="val 1216"/>
                      <a:gd name="f89" fmla="val 536"/>
                      <a:gd name="f90" fmla="val 1130"/>
                      <a:gd name="f91" fmla="val 538"/>
                      <a:gd name="f92" fmla="val 1046"/>
                      <a:gd name="f93" fmla="val 537"/>
                      <a:gd name="f94" fmla="val 967"/>
                      <a:gd name="f95" fmla="val 532"/>
                      <a:gd name="f96" fmla="val 893"/>
                      <a:gd name="f97" fmla="val 521"/>
                      <a:gd name="f98" fmla="val 821"/>
                      <a:gd name="f99" fmla="val 506"/>
                      <a:gd name="f100" fmla="val 753"/>
                      <a:gd name="f101" fmla="val 489"/>
                      <a:gd name="f102" fmla="val 466"/>
                      <a:gd name="f103" fmla="val 628"/>
                      <a:gd name="f104" fmla="val 442"/>
                      <a:gd name="f105" fmla="val 571"/>
                      <a:gd name="f106" fmla="val 414"/>
                      <a:gd name="f107" fmla="val 517"/>
                      <a:gd name="f108" fmla="val 384"/>
                      <a:gd name="f109" fmla="val 467"/>
                      <a:gd name="f110" fmla="val 351"/>
                      <a:gd name="f111" fmla="val 420"/>
                      <a:gd name="f112" fmla="val 317"/>
                      <a:gd name="f113" fmla="val 376"/>
                      <a:gd name="f114" fmla="val 281"/>
                      <a:gd name="f115" fmla="val 335"/>
                      <a:gd name="f116" fmla="val 244"/>
                      <a:gd name="f117" fmla="val 296"/>
                      <a:gd name="f118" fmla="val 206"/>
                      <a:gd name="f119" fmla="val 262"/>
                      <a:gd name="f120" fmla="val 167"/>
                      <a:gd name="f121" fmla="val 229"/>
                      <a:gd name="f122" fmla="val 127"/>
                      <a:gd name="f123" fmla="val 199"/>
                      <a:gd name="f124" fmla="val 89"/>
                      <a:gd name="f125" fmla="val 173"/>
                      <a:gd name="f126" fmla="val 50"/>
                      <a:gd name="f127" fmla="val 149"/>
                      <a:gd name="f128" fmla="val 12"/>
                      <a:gd name="f129" fmla="val 6"/>
                      <a:gd name="f130" fmla="val 122"/>
                      <a:gd name="f131" fmla="val 3"/>
                      <a:gd name="f132" fmla="val 114"/>
                      <a:gd name="f133" fmla="val 105"/>
                      <a:gd name="f134" fmla="val 93"/>
                      <a:gd name="f135" fmla="val 9"/>
                      <a:gd name="f136" fmla="+- 0 0 -90"/>
                      <a:gd name="f137" fmla="*/ f3 1 724"/>
                      <a:gd name="f138" fmla="*/ f4 1 2540"/>
                      <a:gd name="f139" fmla="val f5"/>
                      <a:gd name="f140" fmla="val f6"/>
                      <a:gd name="f141" fmla="val f7"/>
                      <a:gd name="f142" fmla="*/ f136 f0 1"/>
                      <a:gd name="f143" fmla="+- f141 0 f139"/>
                      <a:gd name="f144" fmla="+- f140 0 f139"/>
                      <a:gd name="f145" fmla="*/ f142 1 f2"/>
                      <a:gd name="f146" fmla="*/ f144 1 724"/>
                      <a:gd name="f147" fmla="*/ f143 1 2540"/>
                      <a:gd name="f148" fmla="*/ 724 f144 1"/>
                      <a:gd name="f149" fmla="*/ 0 f143 1"/>
                      <a:gd name="f150" fmla="*/ 715 f144 1"/>
                      <a:gd name="f151" fmla="*/ 2021 f143 1"/>
                      <a:gd name="f152" fmla="*/ 673 f144 1"/>
                      <a:gd name="f153" fmla="*/ 2030 f143 1"/>
                      <a:gd name="f154" fmla="*/ 629 f144 1"/>
                      <a:gd name="f155" fmla="*/ 2062 f143 1"/>
                      <a:gd name="f156" fmla="*/ 601 f144 1"/>
                      <a:gd name="f157" fmla="*/ 2110 f143 1"/>
                      <a:gd name="f158" fmla="*/ 599 f144 1"/>
                      <a:gd name="f159" fmla="*/ 2168 f143 1"/>
                      <a:gd name="f160" fmla="*/ 620 f144 1"/>
                      <a:gd name="f161" fmla="*/ 2220 f143 1"/>
                      <a:gd name="f162" fmla="*/ 662 f144 1"/>
                      <a:gd name="f163" fmla="*/ 2255 f143 1"/>
                      <a:gd name="f164" fmla="*/ 710 f144 1"/>
                      <a:gd name="f165" fmla="*/ 2270 f143 1"/>
                      <a:gd name="f166" fmla="*/ 2269 f143 1"/>
                      <a:gd name="f167" fmla="*/ 723 f144 1"/>
                      <a:gd name="f168" fmla="*/ 2540 f143 1"/>
                      <a:gd name="f169" fmla="*/ 709 f144 1"/>
                      <a:gd name="f170" fmla="*/ 638 f144 1"/>
                      <a:gd name="f171" fmla="*/ 2515 f143 1"/>
                      <a:gd name="f172" fmla="*/ 580 f144 1"/>
                      <a:gd name="f173" fmla="*/ 2466 f143 1"/>
                      <a:gd name="f174" fmla="*/ 535 f144 1"/>
                      <a:gd name="f175" fmla="*/ 2396 f143 1"/>
                      <a:gd name="f176" fmla="*/ 499 f144 1"/>
                      <a:gd name="f177" fmla="*/ 2305 f143 1"/>
                      <a:gd name="f178" fmla="*/ 474 f144 1"/>
                      <a:gd name="f179" fmla="*/ 2197 f143 1"/>
                      <a:gd name="f180" fmla="*/ 459 f144 1"/>
                      <a:gd name="f181" fmla="*/ 2073 f143 1"/>
                      <a:gd name="f182" fmla="*/ 453 f144 1"/>
                      <a:gd name="f183" fmla="*/ 1936 f143 1"/>
                      <a:gd name="f184" fmla="*/ 456 f144 1"/>
                      <a:gd name="f185" fmla="*/ 1789 f143 1"/>
                      <a:gd name="f186" fmla="*/ 468 f144 1"/>
                      <a:gd name="f187" fmla="*/ 1634 f143 1"/>
                      <a:gd name="f188" fmla="*/ 486 f144 1"/>
                      <a:gd name="f189" fmla="*/ 1473 f143 1"/>
                      <a:gd name="f190" fmla="*/ 512 f144 1"/>
                      <a:gd name="f191" fmla="*/ 1306 f143 1"/>
                      <a:gd name="f192" fmla="*/ 536 f144 1"/>
                      <a:gd name="f193" fmla="*/ 1130 f143 1"/>
                      <a:gd name="f194" fmla="*/ 537 f144 1"/>
                      <a:gd name="f195" fmla="*/ 967 f143 1"/>
                      <a:gd name="f196" fmla="*/ 521 f144 1"/>
                      <a:gd name="f197" fmla="*/ 821 f143 1"/>
                      <a:gd name="f198" fmla="*/ 489 f144 1"/>
                      <a:gd name="f199" fmla="*/ 688 f143 1"/>
                      <a:gd name="f200" fmla="*/ 442 f144 1"/>
                      <a:gd name="f201" fmla="*/ 571 f143 1"/>
                      <a:gd name="f202" fmla="*/ 384 f144 1"/>
                      <a:gd name="f203" fmla="*/ 467 f143 1"/>
                      <a:gd name="f204" fmla="*/ 317 f144 1"/>
                      <a:gd name="f205" fmla="*/ 376 f143 1"/>
                      <a:gd name="f206" fmla="*/ 244 f144 1"/>
                      <a:gd name="f207" fmla="*/ 296 f143 1"/>
                      <a:gd name="f208" fmla="*/ 167 f144 1"/>
                      <a:gd name="f209" fmla="*/ 229 f143 1"/>
                      <a:gd name="f210" fmla="*/ 89 f144 1"/>
                      <a:gd name="f211" fmla="*/ 173 f143 1"/>
                      <a:gd name="f212" fmla="*/ 12 f144 1"/>
                      <a:gd name="f213" fmla="*/ 127 f143 1"/>
                      <a:gd name="f214" fmla="*/ 3 f144 1"/>
                      <a:gd name="f215" fmla="*/ 114 f143 1"/>
                      <a:gd name="f216" fmla="*/ 0 f144 1"/>
                      <a:gd name="f217" fmla="*/ 93 f143 1"/>
                      <a:gd name="f218" fmla="*/ 13 f144 1"/>
                      <a:gd name="f219" fmla="*/ 6 f143 1"/>
                      <a:gd name="f220" fmla="+- f145 0 f1"/>
                      <a:gd name="f221" fmla="*/ f148 1 724"/>
                      <a:gd name="f222" fmla="*/ f149 1 2540"/>
                      <a:gd name="f223" fmla="*/ f150 1 724"/>
                      <a:gd name="f224" fmla="*/ f151 1 2540"/>
                      <a:gd name="f225" fmla="*/ f152 1 724"/>
                      <a:gd name="f226" fmla="*/ f153 1 2540"/>
                      <a:gd name="f227" fmla="*/ f154 1 724"/>
                      <a:gd name="f228" fmla="*/ f155 1 2540"/>
                      <a:gd name="f229" fmla="*/ f156 1 724"/>
                      <a:gd name="f230" fmla="*/ f157 1 2540"/>
                      <a:gd name="f231" fmla="*/ f158 1 724"/>
                      <a:gd name="f232" fmla="*/ f159 1 2540"/>
                      <a:gd name="f233" fmla="*/ f160 1 724"/>
                      <a:gd name="f234" fmla="*/ f161 1 2540"/>
                      <a:gd name="f235" fmla="*/ f162 1 724"/>
                      <a:gd name="f236" fmla="*/ f163 1 2540"/>
                      <a:gd name="f237" fmla="*/ f164 1 724"/>
                      <a:gd name="f238" fmla="*/ f165 1 2540"/>
                      <a:gd name="f239" fmla="*/ f166 1 2540"/>
                      <a:gd name="f240" fmla="*/ f167 1 724"/>
                      <a:gd name="f241" fmla="*/ f168 1 2540"/>
                      <a:gd name="f242" fmla="*/ f169 1 724"/>
                      <a:gd name="f243" fmla="*/ f170 1 724"/>
                      <a:gd name="f244" fmla="*/ f171 1 2540"/>
                      <a:gd name="f245" fmla="*/ f172 1 724"/>
                      <a:gd name="f246" fmla="*/ f173 1 2540"/>
                      <a:gd name="f247" fmla="*/ f174 1 724"/>
                      <a:gd name="f248" fmla="*/ f175 1 2540"/>
                      <a:gd name="f249" fmla="*/ f176 1 724"/>
                      <a:gd name="f250" fmla="*/ f177 1 2540"/>
                      <a:gd name="f251" fmla="*/ f178 1 724"/>
                      <a:gd name="f252" fmla="*/ f179 1 2540"/>
                      <a:gd name="f253" fmla="*/ f180 1 724"/>
                      <a:gd name="f254" fmla="*/ f181 1 2540"/>
                      <a:gd name="f255" fmla="*/ f182 1 724"/>
                      <a:gd name="f256" fmla="*/ f183 1 2540"/>
                      <a:gd name="f257" fmla="*/ f184 1 724"/>
                      <a:gd name="f258" fmla="*/ f185 1 2540"/>
                      <a:gd name="f259" fmla="*/ f186 1 724"/>
                      <a:gd name="f260" fmla="*/ f187 1 2540"/>
                      <a:gd name="f261" fmla="*/ f188 1 724"/>
                      <a:gd name="f262" fmla="*/ f189 1 2540"/>
                      <a:gd name="f263" fmla="*/ f190 1 724"/>
                      <a:gd name="f264" fmla="*/ f191 1 2540"/>
                      <a:gd name="f265" fmla="*/ f192 1 724"/>
                      <a:gd name="f266" fmla="*/ f193 1 2540"/>
                      <a:gd name="f267" fmla="*/ f194 1 724"/>
                      <a:gd name="f268" fmla="*/ f195 1 2540"/>
                      <a:gd name="f269" fmla="*/ f196 1 724"/>
                      <a:gd name="f270" fmla="*/ f197 1 2540"/>
                      <a:gd name="f271" fmla="*/ f198 1 724"/>
                      <a:gd name="f272" fmla="*/ f199 1 2540"/>
                      <a:gd name="f273" fmla="*/ f200 1 724"/>
                      <a:gd name="f274" fmla="*/ f201 1 2540"/>
                      <a:gd name="f275" fmla="*/ f202 1 724"/>
                      <a:gd name="f276" fmla="*/ f203 1 2540"/>
                      <a:gd name="f277" fmla="*/ f204 1 724"/>
                      <a:gd name="f278" fmla="*/ f205 1 2540"/>
                      <a:gd name="f279" fmla="*/ f206 1 724"/>
                      <a:gd name="f280" fmla="*/ f207 1 2540"/>
                      <a:gd name="f281" fmla="*/ f208 1 724"/>
                      <a:gd name="f282" fmla="*/ f209 1 2540"/>
                      <a:gd name="f283" fmla="*/ f210 1 724"/>
                      <a:gd name="f284" fmla="*/ f211 1 2540"/>
                      <a:gd name="f285" fmla="*/ f212 1 724"/>
                      <a:gd name="f286" fmla="*/ f213 1 2540"/>
                      <a:gd name="f287" fmla="*/ f214 1 724"/>
                      <a:gd name="f288" fmla="*/ f215 1 2540"/>
                      <a:gd name="f289" fmla="*/ f216 1 724"/>
                      <a:gd name="f290" fmla="*/ f217 1 2540"/>
                      <a:gd name="f291" fmla="*/ f218 1 724"/>
                      <a:gd name="f292" fmla="*/ f219 1 2540"/>
                      <a:gd name="f293" fmla="*/ 0 1 f146"/>
                      <a:gd name="f294" fmla="*/ f140 1 f146"/>
                      <a:gd name="f295" fmla="*/ 0 1 f147"/>
                      <a:gd name="f296" fmla="*/ f141 1 f147"/>
                      <a:gd name="f297" fmla="*/ f221 1 f146"/>
                      <a:gd name="f298" fmla="*/ f222 1 f147"/>
                      <a:gd name="f299" fmla="*/ f223 1 f146"/>
                      <a:gd name="f300" fmla="*/ f224 1 f147"/>
                      <a:gd name="f301" fmla="*/ f225 1 f146"/>
                      <a:gd name="f302" fmla="*/ f226 1 f147"/>
                      <a:gd name="f303" fmla="*/ f227 1 f146"/>
                      <a:gd name="f304" fmla="*/ f228 1 f147"/>
                      <a:gd name="f305" fmla="*/ f229 1 f146"/>
                      <a:gd name="f306" fmla="*/ f230 1 f147"/>
                      <a:gd name="f307" fmla="*/ f231 1 f146"/>
                      <a:gd name="f308" fmla="*/ f232 1 f147"/>
                      <a:gd name="f309" fmla="*/ f233 1 f146"/>
                      <a:gd name="f310" fmla="*/ f234 1 f147"/>
                      <a:gd name="f311" fmla="*/ f235 1 f146"/>
                      <a:gd name="f312" fmla="*/ f236 1 f147"/>
                      <a:gd name="f313" fmla="*/ f237 1 f146"/>
                      <a:gd name="f314" fmla="*/ f238 1 f147"/>
                      <a:gd name="f315" fmla="*/ f239 1 f147"/>
                      <a:gd name="f316" fmla="*/ f240 1 f146"/>
                      <a:gd name="f317" fmla="*/ f241 1 f147"/>
                      <a:gd name="f318" fmla="*/ f242 1 f146"/>
                      <a:gd name="f319" fmla="*/ f243 1 f146"/>
                      <a:gd name="f320" fmla="*/ f244 1 f147"/>
                      <a:gd name="f321" fmla="*/ f245 1 f146"/>
                      <a:gd name="f322" fmla="*/ f246 1 f147"/>
                      <a:gd name="f323" fmla="*/ f247 1 f146"/>
                      <a:gd name="f324" fmla="*/ f248 1 f147"/>
                      <a:gd name="f325" fmla="*/ f249 1 f146"/>
                      <a:gd name="f326" fmla="*/ f250 1 f147"/>
                      <a:gd name="f327" fmla="*/ f251 1 f146"/>
                      <a:gd name="f328" fmla="*/ f252 1 f147"/>
                      <a:gd name="f329" fmla="*/ f253 1 f146"/>
                      <a:gd name="f330" fmla="*/ f254 1 f147"/>
                      <a:gd name="f331" fmla="*/ f255 1 f146"/>
                      <a:gd name="f332" fmla="*/ f256 1 f147"/>
                      <a:gd name="f333" fmla="*/ f257 1 f146"/>
                      <a:gd name="f334" fmla="*/ f258 1 f147"/>
                      <a:gd name="f335" fmla="*/ f259 1 f146"/>
                      <a:gd name="f336" fmla="*/ f260 1 f147"/>
                      <a:gd name="f337" fmla="*/ f261 1 f146"/>
                      <a:gd name="f338" fmla="*/ f262 1 f147"/>
                      <a:gd name="f339" fmla="*/ f263 1 f146"/>
                      <a:gd name="f340" fmla="*/ f264 1 f147"/>
                      <a:gd name="f341" fmla="*/ f265 1 f146"/>
                      <a:gd name="f342" fmla="*/ f266 1 f147"/>
                      <a:gd name="f343" fmla="*/ f267 1 f146"/>
                      <a:gd name="f344" fmla="*/ f268 1 f147"/>
                      <a:gd name="f345" fmla="*/ f269 1 f146"/>
                      <a:gd name="f346" fmla="*/ f270 1 f147"/>
                      <a:gd name="f347" fmla="*/ f271 1 f146"/>
                      <a:gd name="f348" fmla="*/ f272 1 f147"/>
                      <a:gd name="f349" fmla="*/ f273 1 f146"/>
                      <a:gd name="f350" fmla="*/ f274 1 f147"/>
                      <a:gd name="f351" fmla="*/ f275 1 f146"/>
                      <a:gd name="f352" fmla="*/ f276 1 f147"/>
                      <a:gd name="f353" fmla="*/ f277 1 f146"/>
                      <a:gd name="f354" fmla="*/ f278 1 f147"/>
                      <a:gd name="f355" fmla="*/ f279 1 f146"/>
                      <a:gd name="f356" fmla="*/ f280 1 f147"/>
                      <a:gd name="f357" fmla="*/ f281 1 f146"/>
                      <a:gd name="f358" fmla="*/ f282 1 f147"/>
                      <a:gd name="f359" fmla="*/ f283 1 f146"/>
                      <a:gd name="f360" fmla="*/ f284 1 f147"/>
                      <a:gd name="f361" fmla="*/ f285 1 f146"/>
                      <a:gd name="f362" fmla="*/ f286 1 f147"/>
                      <a:gd name="f363" fmla="*/ f287 1 f146"/>
                      <a:gd name="f364" fmla="*/ f288 1 f147"/>
                      <a:gd name="f365" fmla="*/ f289 1 f146"/>
                      <a:gd name="f366" fmla="*/ f290 1 f147"/>
                      <a:gd name="f367" fmla="*/ f291 1 f146"/>
                      <a:gd name="f368" fmla="*/ f292 1 f147"/>
                      <a:gd name="f369" fmla="*/ f293 f137 1"/>
                      <a:gd name="f370" fmla="*/ f294 f137 1"/>
                      <a:gd name="f371" fmla="*/ f296 f138 1"/>
                      <a:gd name="f372" fmla="*/ f295 f138 1"/>
                      <a:gd name="f373" fmla="*/ f297 f137 1"/>
                      <a:gd name="f374" fmla="*/ f298 f138 1"/>
                      <a:gd name="f375" fmla="*/ f299 f137 1"/>
                      <a:gd name="f376" fmla="*/ f300 f138 1"/>
                      <a:gd name="f377" fmla="*/ f301 f137 1"/>
                      <a:gd name="f378" fmla="*/ f302 f138 1"/>
                      <a:gd name="f379" fmla="*/ f303 f137 1"/>
                      <a:gd name="f380" fmla="*/ f304 f138 1"/>
                      <a:gd name="f381" fmla="*/ f305 f137 1"/>
                      <a:gd name="f382" fmla="*/ f306 f138 1"/>
                      <a:gd name="f383" fmla="*/ f307 f137 1"/>
                      <a:gd name="f384" fmla="*/ f308 f138 1"/>
                      <a:gd name="f385" fmla="*/ f309 f137 1"/>
                      <a:gd name="f386" fmla="*/ f310 f138 1"/>
                      <a:gd name="f387" fmla="*/ f311 f137 1"/>
                      <a:gd name="f388" fmla="*/ f312 f138 1"/>
                      <a:gd name="f389" fmla="*/ f313 f137 1"/>
                      <a:gd name="f390" fmla="*/ f314 f138 1"/>
                      <a:gd name="f391" fmla="*/ f315 f138 1"/>
                      <a:gd name="f392" fmla="*/ f316 f137 1"/>
                      <a:gd name="f393" fmla="*/ f317 f138 1"/>
                      <a:gd name="f394" fmla="*/ f318 f137 1"/>
                      <a:gd name="f395" fmla="*/ f319 f137 1"/>
                      <a:gd name="f396" fmla="*/ f320 f138 1"/>
                      <a:gd name="f397" fmla="*/ f321 f137 1"/>
                      <a:gd name="f398" fmla="*/ f322 f138 1"/>
                      <a:gd name="f399" fmla="*/ f323 f137 1"/>
                      <a:gd name="f400" fmla="*/ f324 f138 1"/>
                      <a:gd name="f401" fmla="*/ f325 f137 1"/>
                      <a:gd name="f402" fmla="*/ f326 f138 1"/>
                      <a:gd name="f403" fmla="*/ f327 f137 1"/>
                      <a:gd name="f404" fmla="*/ f328 f138 1"/>
                      <a:gd name="f405" fmla="*/ f329 f137 1"/>
                      <a:gd name="f406" fmla="*/ f330 f138 1"/>
                      <a:gd name="f407" fmla="*/ f331 f137 1"/>
                      <a:gd name="f408" fmla="*/ f332 f138 1"/>
                      <a:gd name="f409" fmla="*/ f333 f137 1"/>
                      <a:gd name="f410" fmla="*/ f334 f138 1"/>
                      <a:gd name="f411" fmla="*/ f335 f137 1"/>
                      <a:gd name="f412" fmla="*/ f336 f138 1"/>
                      <a:gd name="f413" fmla="*/ f337 f137 1"/>
                      <a:gd name="f414" fmla="*/ f338 f138 1"/>
                      <a:gd name="f415" fmla="*/ f339 f137 1"/>
                      <a:gd name="f416" fmla="*/ f340 f138 1"/>
                      <a:gd name="f417" fmla="*/ f341 f137 1"/>
                      <a:gd name="f418" fmla="*/ f342 f138 1"/>
                      <a:gd name="f419" fmla="*/ f343 f137 1"/>
                      <a:gd name="f420" fmla="*/ f344 f138 1"/>
                      <a:gd name="f421" fmla="*/ f345 f137 1"/>
                      <a:gd name="f422" fmla="*/ f346 f138 1"/>
                      <a:gd name="f423" fmla="*/ f347 f137 1"/>
                      <a:gd name="f424" fmla="*/ f348 f138 1"/>
                      <a:gd name="f425" fmla="*/ f349 f137 1"/>
                      <a:gd name="f426" fmla="*/ f350 f138 1"/>
                      <a:gd name="f427" fmla="*/ f351 f137 1"/>
                      <a:gd name="f428" fmla="*/ f352 f138 1"/>
                      <a:gd name="f429" fmla="*/ f353 f137 1"/>
                      <a:gd name="f430" fmla="*/ f354 f138 1"/>
                      <a:gd name="f431" fmla="*/ f355 f137 1"/>
                      <a:gd name="f432" fmla="*/ f356 f138 1"/>
                      <a:gd name="f433" fmla="*/ f357 f137 1"/>
                      <a:gd name="f434" fmla="*/ f358 f138 1"/>
                      <a:gd name="f435" fmla="*/ f359 f137 1"/>
                      <a:gd name="f436" fmla="*/ f360 f138 1"/>
                      <a:gd name="f437" fmla="*/ f361 f137 1"/>
                      <a:gd name="f438" fmla="*/ f362 f138 1"/>
                      <a:gd name="f439" fmla="*/ f363 f137 1"/>
                      <a:gd name="f440" fmla="*/ f364 f138 1"/>
                      <a:gd name="f441" fmla="*/ f365 f137 1"/>
                      <a:gd name="f442" fmla="*/ f366 f138 1"/>
                      <a:gd name="f443" fmla="*/ f367 f137 1"/>
                      <a:gd name="f444" fmla="*/ f368 f138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20">
                        <a:pos x="f373" y="f374"/>
                      </a:cxn>
                      <a:cxn ang="f220">
                        <a:pos x="f375" y="f376"/>
                      </a:cxn>
                      <a:cxn ang="f220">
                        <a:pos x="f377" y="f378"/>
                      </a:cxn>
                      <a:cxn ang="f220">
                        <a:pos x="f379" y="f380"/>
                      </a:cxn>
                      <a:cxn ang="f220">
                        <a:pos x="f381" y="f382"/>
                      </a:cxn>
                      <a:cxn ang="f220">
                        <a:pos x="f383" y="f384"/>
                      </a:cxn>
                      <a:cxn ang="f220">
                        <a:pos x="f385" y="f386"/>
                      </a:cxn>
                      <a:cxn ang="f220">
                        <a:pos x="f387" y="f388"/>
                      </a:cxn>
                      <a:cxn ang="f220">
                        <a:pos x="f389" y="f390"/>
                      </a:cxn>
                      <a:cxn ang="f220">
                        <a:pos x="f373" y="f391"/>
                      </a:cxn>
                      <a:cxn ang="f220">
                        <a:pos x="f392" y="f393"/>
                      </a:cxn>
                      <a:cxn ang="f220">
                        <a:pos x="f394" y="f393"/>
                      </a:cxn>
                      <a:cxn ang="f220">
                        <a:pos x="f395" y="f396"/>
                      </a:cxn>
                      <a:cxn ang="f220">
                        <a:pos x="f397" y="f398"/>
                      </a:cxn>
                      <a:cxn ang="f220">
                        <a:pos x="f399" y="f400"/>
                      </a:cxn>
                      <a:cxn ang="f220">
                        <a:pos x="f401" y="f402"/>
                      </a:cxn>
                      <a:cxn ang="f220">
                        <a:pos x="f403" y="f404"/>
                      </a:cxn>
                      <a:cxn ang="f220">
                        <a:pos x="f405" y="f406"/>
                      </a:cxn>
                      <a:cxn ang="f220">
                        <a:pos x="f407" y="f408"/>
                      </a:cxn>
                      <a:cxn ang="f220">
                        <a:pos x="f409" y="f410"/>
                      </a:cxn>
                      <a:cxn ang="f220">
                        <a:pos x="f411" y="f412"/>
                      </a:cxn>
                      <a:cxn ang="f220">
                        <a:pos x="f413" y="f414"/>
                      </a:cxn>
                      <a:cxn ang="f220">
                        <a:pos x="f415" y="f416"/>
                      </a:cxn>
                      <a:cxn ang="f220">
                        <a:pos x="f417" y="f418"/>
                      </a:cxn>
                      <a:cxn ang="f220">
                        <a:pos x="f419" y="f420"/>
                      </a:cxn>
                      <a:cxn ang="f220">
                        <a:pos x="f421" y="f422"/>
                      </a:cxn>
                      <a:cxn ang="f220">
                        <a:pos x="f423" y="f424"/>
                      </a:cxn>
                      <a:cxn ang="f220">
                        <a:pos x="f425" y="f426"/>
                      </a:cxn>
                      <a:cxn ang="f220">
                        <a:pos x="f427" y="f428"/>
                      </a:cxn>
                      <a:cxn ang="f220">
                        <a:pos x="f429" y="f430"/>
                      </a:cxn>
                      <a:cxn ang="f220">
                        <a:pos x="f431" y="f432"/>
                      </a:cxn>
                      <a:cxn ang="f220">
                        <a:pos x="f433" y="f434"/>
                      </a:cxn>
                      <a:cxn ang="f220">
                        <a:pos x="f435" y="f436"/>
                      </a:cxn>
                      <a:cxn ang="f220">
                        <a:pos x="f437" y="f438"/>
                      </a:cxn>
                      <a:cxn ang="f220">
                        <a:pos x="f439" y="f440"/>
                      </a:cxn>
                      <a:cxn ang="f220">
                        <a:pos x="f441" y="f442"/>
                      </a:cxn>
                      <a:cxn ang="f220">
                        <a:pos x="f443" y="f444"/>
                      </a:cxn>
                    </a:cxnLst>
                    <a:rect l="f369" t="f372" r="f370" b="f371"/>
                    <a:pathLst>
                      <a:path w="724" h="2540">
                        <a:moveTo>
                          <a:pt x="f8" y="f5"/>
                        </a:moveTo>
                        <a:lnTo>
                          <a:pt x="f6" y="f5"/>
                        </a:lnTo>
                        <a:lnTo>
                          <a:pt x="f6" y="f9"/>
                        </a:lnTo>
                        <a:lnTo>
                          <a:pt x="f10" y="f11"/>
                        </a:lnTo>
                        <a:lnTo>
                          <a:pt x="f12" y="f9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38"/>
                        </a:lnTo>
                        <a:lnTo>
                          <a:pt x="f6" y="f40"/>
                        </a:lnTo>
                        <a:lnTo>
                          <a:pt x="f6" y="f7"/>
                        </a:lnTo>
                        <a:lnTo>
                          <a:pt x="f41" y="f7"/>
                        </a:lnTo>
                        <a:lnTo>
                          <a:pt x="f10" y="f42"/>
                        </a:lnTo>
                        <a:lnTo>
                          <a:pt x="f43" y="f7"/>
                        </a:lnTo>
                        <a:lnTo>
                          <a:pt x="f44" y="f45"/>
                        </a:lnTo>
                        <a:lnTo>
                          <a:pt x="f46" y="f47"/>
                        </a:lnTo>
                        <a:lnTo>
                          <a:pt x="f4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0" y="f72"/>
                        </a:lnTo>
                        <a:lnTo>
                          <a:pt x="f73" y="f74"/>
                        </a:lnTo>
                        <a:lnTo>
                          <a:pt x="f75" y="f76"/>
                        </a:lnTo>
                        <a:lnTo>
                          <a:pt x="f77" y="f78"/>
                        </a:lnTo>
                        <a:lnTo>
                          <a:pt x="f79" y="f80"/>
                        </a:lnTo>
                        <a:lnTo>
                          <a:pt x="f81" y="f82"/>
                        </a:lnTo>
                        <a:lnTo>
                          <a:pt x="f83" y="f84"/>
                        </a:lnTo>
                        <a:lnTo>
                          <a:pt x="f85" y="f86"/>
                        </a:lnTo>
                        <a:lnTo>
                          <a:pt x="f87" y="f88"/>
                        </a:lnTo>
                        <a:lnTo>
                          <a:pt x="f89" y="f90"/>
                        </a:lnTo>
                        <a:lnTo>
                          <a:pt x="f91" y="f92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35"/>
                        </a:lnTo>
                        <a:lnTo>
                          <a:pt x="f102" y="f103"/>
                        </a:lnTo>
                        <a:lnTo>
                          <a:pt x="f104" y="f105"/>
                        </a:lnTo>
                        <a:lnTo>
                          <a:pt x="f106" y="f107"/>
                        </a:lnTo>
                        <a:lnTo>
                          <a:pt x="f108" y="f109"/>
                        </a:lnTo>
                        <a:lnTo>
                          <a:pt x="f110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2"/>
                        </a:lnTo>
                        <a:lnTo>
                          <a:pt x="f129" y="f130"/>
                        </a:lnTo>
                        <a:lnTo>
                          <a:pt x="f131" y="f132"/>
                        </a:lnTo>
                        <a:lnTo>
                          <a:pt x="f5" y="f133"/>
                        </a:lnTo>
                        <a:lnTo>
                          <a:pt x="f5" y="f134"/>
                        </a:lnTo>
                        <a:lnTo>
                          <a:pt x="f135" y="f129"/>
                        </a:lnTo>
                        <a:lnTo>
                          <a:pt x="f8" y="f129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FDB62D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29" name="Freeform 148"/>
                  <p:cNvSpPr/>
                  <p:nvPr/>
                </p:nvSpPr>
                <p:spPr>
                  <a:xfrm rot="5400013">
                    <a:off x="223524" y="554136"/>
                    <a:ext cx="293074" cy="33830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360"/>
                      <a:gd name="f3" fmla="val 180"/>
                      <a:gd name="f4" fmla="val w"/>
                      <a:gd name="f5" fmla="val h"/>
                      <a:gd name="f6" fmla="val 0"/>
                      <a:gd name="f7" fmla="val 529"/>
                      <a:gd name="f8" fmla="val 655"/>
                      <a:gd name="f9" fmla="val 264"/>
                      <a:gd name="f10" fmla="val 144"/>
                      <a:gd name="f11" fmla="val 238"/>
                      <a:gd name="f12" fmla="val 149"/>
                      <a:gd name="f13" fmla="val 213"/>
                      <a:gd name="f14" fmla="val 160"/>
                      <a:gd name="f15" fmla="val 192"/>
                      <a:gd name="f16" fmla="val 175"/>
                      <a:gd name="f17" fmla="val 174"/>
                      <a:gd name="f18" fmla="val 195"/>
                      <a:gd name="f19" fmla="val 161"/>
                      <a:gd name="f20" fmla="val 219"/>
                      <a:gd name="f21" fmla="val 154"/>
                      <a:gd name="f22" fmla="val 245"/>
                      <a:gd name="f23" fmla="val 152"/>
                      <a:gd name="f24" fmla="val 272"/>
                      <a:gd name="f25" fmla="val 157"/>
                      <a:gd name="f26" fmla="val 301"/>
                      <a:gd name="f27" fmla="val 166"/>
                      <a:gd name="f28" fmla="val 326"/>
                      <a:gd name="f29" fmla="val 182"/>
                      <a:gd name="f30" fmla="val 348"/>
                      <a:gd name="f31" fmla="val 201"/>
                      <a:gd name="f32" fmla="val 367"/>
                      <a:gd name="f33" fmla="val 224"/>
                      <a:gd name="f34" fmla="val 380"/>
                      <a:gd name="f35" fmla="val 250"/>
                      <a:gd name="f36" fmla="val 388"/>
                      <a:gd name="f37" fmla="val 277"/>
                      <a:gd name="f38" fmla="val 389"/>
                      <a:gd name="f39" fmla="val 304"/>
                      <a:gd name="f40" fmla="val 385"/>
                      <a:gd name="f41" fmla="val 328"/>
                      <a:gd name="f42" fmla="val 374"/>
                      <a:gd name="f43" fmla="val 351"/>
                      <a:gd name="f44" fmla="val 359"/>
                      <a:gd name="f45" fmla="val 368"/>
                      <a:gd name="f46" fmla="val 338"/>
                      <a:gd name="f47" fmla="val 381"/>
                      <a:gd name="f48" fmla="val 316"/>
                      <a:gd name="f49" fmla="val 289"/>
                      <a:gd name="f50" fmla="val 390"/>
                      <a:gd name="f51" fmla="val 261"/>
                      <a:gd name="f52" fmla="val 386"/>
                      <a:gd name="f53" fmla="val 233"/>
                      <a:gd name="f54" fmla="val 376"/>
                      <a:gd name="f55" fmla="val 207"/>
                      <a:gd name="f56" fmla="val 186"/>
                      <a:gd name="f57" fmla="val 340"/>
                      <a:gd name="f58" fmla="val 168"/>
                      <a:gd name="f59" fmla="val 318"/>
                      <a:gd name="f60" fmla="val 155"/>
                      <a:gd name="f61" fmla="val 293"/>
                      <a:gd name="f62" fmla="val 147"/>
                      <a:gd name="f63" fmla="val 9"/>
                      <a:gd name="f64" fmla="val 72"/>
                      <a:gd name="f65" fmla="val 26"/>
                      <a:gd name="f66" fmla="val 135"/>
                      <a:gd name="f67" fmla="val 45"/>
                      <a:gd name="f68" fmla="val 196"/>
                      <a:gd name="f69" fmla="val 56"/>
                      <a:gd name="f70" fmla="val 259"/>
                      <a:gd name="f71" fmla="val 62"/>
                      <a:gd name="f72" fmla="val 321"/>
                      <a:gd name="f73" fmla="val 60"/>
                      <a:gd name="f74" fmla="val 382"/>
                      <a:gd name="f75" fmla="val 55"/>
                      <a:gd name="f76" fmla="val 442"/>
                      <a:gd name="f77" fmla="val 46"/>
                      <a:gd name="f78" fmla="val 504"/>
                      <a:gd name="f79" fmla="val 31"/>
                      <a:gd name="f80" fmla="val 24"/>
                      <a:gd name="f81" fmla="val 79"/>
                      <a:gd name="f82" fmla="val 526"/>
                      <a:gd name="f83" fmla="val 145"/>
                      <a:gd name="f84" fmla="val 522"/>
                      <a:gd name="f85" fmla="val 209"/>
                      <a:gd name="f86" fmla="val 516"/>
                      <a:gd name="f87" fmla="val 270"/>
                      <a:gd name="f88" fmla="val 507"/>
                      <a:gd name="f89" fmla="val 327"/>
                      <a:gd name="f90" fmla="val 496"/>
                      <a:gd name="f91" fmla="val 483"/>
                      <a:gd name="f92" fmla="val 431"/>
                      <a:gd name="f93" fmla="val 467"/>
                      <a:gd name="f94" fmla="val 477"/>
                      <a:gd name="f95" fmla="val 449"/>
                      <a:gd name="f96" fmla="val 517"/>
                      <a:gd name="f97" fmla="val 428"/>
                      <a:gd name="f98" fmla="val 554"/>
                      <a:gd name="f99" fmla="val 404"/>
                      <a:gd name="f100" fmla="val 585"/>
                      <a:gd name="f101" fmla="val 377"/>
                      <a:gd name="f102" fmla="val 610"/>
                      <a:gd name="f103" fmla="val 631"/>
                      <a:gd name="f104" fmla="val 317"/>
                      <a:gd name="f105" fmla="val 645"/>
                      <a:gd name="f106" fmla="val 281"/>
                      <a:gd name="f107" fmla="val 652"/>
                      <a:gd name="f108" fmla="val 212"/>
                      <a:gd name="f109" fmla="val 644"/>
                      <a:gd name="f110" fmla="val 181"/>
                      <a:gd name="f111" fmla="val 153"/>
                      <a:gd name="f112" fmla="val 613"/>
                      <a:gd name="f113" fmla="val 127"/>
                      <a:gd name="f114" fmla="val 588"/>
                      <a:gd name="f115" fmla="val 105"/>
                      <a:gd name="f116" fmla="val 560"/>
                      <a:gd name="f117" fmla="val 84"/>
                      <a:gd name="f118" fmla="val 67"/>
                      <a:gd name="f119" fmla="val 490"/>
                      <a:gd name="f120" fmla="val 51"/>
                      <a:gd name="f121" fmla="val 38"/>
                      <a:gd name="f122" fmla="val 405"/>
                      <a:gd name="f123" fmla="val 356"/>
                      <a:gd name="f124" fmla="val 17"/>
                      <a:gd name="f125" fmla="val 306"/>
                      <a:gd name="f126" fmla="val 10"/>
                      <a:gd name="f127" fmla="val 254"/>
                      <a:gd name="f128" fmla="val 5"/>
                      <a:gd name="f129" fmla="val 199"/>
                      <a:gd name="f130" fmla="val 1"/>
                      <a:gd name="f131" fmla="val 143"/>
                      <a:gd name="f132" fmla="val 25"/>
                      <a:gd name="f133" fmla="val 4"/>
                      <a:gd name="f134" fmla="+- 0 0 -90"/>
                      <a:gd name="f135" fmla="*/ f4 1 529"/>
                      <a:gd name="f136" fmla="*/ f5 1 655"/>
                      <a:gd name="f137" fmla="val f6"/>
                      <a:gd name="f138" fmla="val f7"/>
                      <a:gd name="f139" fmla="val f8"/>
                      <a:gd name="f140" fmla="*/ f134 f0 1"/>
                      <a:gd name="f141" fmla="+- f139 0 f137"/>
                      <a:gd name="f142" fmla="+- f138 0 f137"/>
                      <a:gd name="f143" fmla="*/ f140 1 f3"/>
                      <a:gd name="f144" fmla="*/ f142 1 529"/>
                      <a:gd name="f145" fmla="*/ f141 1 655"/>
                      <a:gd name="f146" fmla="*/ 238 f142 1"/>
                      <a:gd name="f147" fmla="*/ 149 f141 1"/>
                      <a:gd name="f148" fmla="*/ 192 f142 1"/>
                      <a:gd name="f149" fmla="*/ 175 f141 1"/>
                      <a:gd name="f150" fmla="*/ 161 f142 1"/>
                      <a:gd name="f151" fmla="*/ 219 f141 1"/>
                      <a:gd name="f152" fmla="*/ 152 f142 1"/>
                      <a:gd name="f153" fmla="*/ 272 f141 1"/>
                      <a:gd name="f154" fmla="*/ 166 f142 1"/>
                      <a:gd name="f155" fmla="*/ 326 f141 1"/>
                      <a:gd name="f156" fmla="*/ 201 f142 1"/>
                      <a:gd name="f157" fmla="*/ 367 f141 1"/>
                      <a:gd name="f158" fmla="*/ 250 f142 1"/>
                      <a:gd name="f159" fmla="*/ 388 f141 1"/>
                      <a:gd name="f160" fmla="*/ 304 f142 1"/>
                      <a:gd name="f161" fmla="*/ 385 f141 1"/>
                      <a:gd name="f162" fmla="*/ 351 f142 1"/>
                      <a:gd name="f163" fmla="*/ 359 f141 1"/>
                      <a:gd name="f164" fmla="*/ 381 f142 1"/>
                      <a:gd name="f165" fmla="*/ 316 f141 1"/>
                      <a:gd name="f166" fmla="*/ 390 f142 1"/>
                      <a:gd name="f167" fmla="*/ 261 f141 1"/>
                      <a:gd name="f168" fmla="*/ 376 f142 1"/>
                      <a:gd name="f169" fmla="*/ 207 f141 1"/>
                      <a:gd name="f170" fmla="*/ 340 f142 1"/>
                      <a:gd name="f171" fmla="*/ 168 f141 1"/>
                      <a:gd name="f172" fmla="*/ 293 f142 1"/>
                      <a:gd name="f173" fmla="*/ 147 f141 1"/>
                      <a:gd name="f174" fmla="*/ 9 f142 1"/>
                      <a:gd name="f175" fmla="*/ 0 f141 1"/>
                      <a:gd name="f176" fmla="*/ 135 f142 1"/>
                      <a:gd name="f177" fmla="*/ 45 f141 1"/>
                      <a:gd name="f178" fmla="*/ 259 f142 1"/>
                      <a:gd name="f179" fmla="*/ 62 f141 1"/>
                      <a:gd name="f180" fmla="*/ 382 f142 1"/>
                      <a:gd name="f181" fmla="*/ 55 f141 1"/>
                      <a:gd name="f182" fmla="*/ 504 f142 1"/>
                      <a:gd name="f183" fmla="*/ 31 f141 1"/>
                      <a:gd name="f184" fmla="*/ 529 f142 1"/>
                      <a:gd name="f185" fmla="*/ 79 f141 1"/>
                      <a:gd name="f186" fmla="*/ 522 f142 1"/>
                      <a:gd name="f187" fmla="*/ 209 f141 1"/>
                      <a:gd name="f188" fmla="*/ 507 f142 1"/>
                      <a:gd name="f189" fmla="*/ 327 f141 1"/>
                      <a:gd name="f190" fmla="*/ 483 f142 1"/>
                      <a:gd name="f191" fmla="*/ 431 f141 1"/>
                      <a:gd name="f192" fmla="*/ 449 f142 1"/>
                      <a:gd name="f193" fmla="*/ 517 f141 1"/>
                      <a:gd name="f194" fmla="*/ 404 f142 1"/>
                      <a:gd name="f195" fmla="*/ 585 f141 1"/>
                      <a:gd name="f196" fmla="*/ 348 f142 1"/>
                      <a:gd name="f197" fmla="*/ 631 f141 1"/>
                      <a:gd name="f198" fmla="*/ 281 f142 1"/>
                      <a:gd name="f199" fmla="*/ 655 f141 1"/>
                      <a:gd name="f200" fmla="*/ 212 f142 1"/>
                      <a:gd name="f201" fmla="*/ 644 f141 1"/>
                      <a:gd name="f202" fmla="*/ 153 f142 1"/>
                      <a:gd name="f203" fmla="*/ 613 f141 1"/>
                      <a:gd name="f204" fmla="*/ 105 f142 1"/>
                      <a:gd name="f205" fmla="*/ 560 f141 1"/>
                      <a:gd name="f206" fmla="*/ 67 f142 1"/>
                      <a:gd name="f207" fmla="*/ 490 f141 1"/>
                      <a:gd name="f208" fmla="*/ 38 f142 1"/>
                      <a:gd name="f209" fmla="*/ 405 f141 1"/>
                      <a:gd name="f210" fmla="*/ 17 f142 1"/>
                      <a:gd name="f211" fmla="*/ 306 f141 1"/>
                      <a:gd name="f212" fmla="*/ 5 f142 1"/>
                      <a:gd name="f213" fmla="*/ 199 f141 1"/>
                      <a:gd name="f214" fmla="*/ 0 f142 1"/>
                      <a:gd name="f215" fmla="*/ 84 f141 1"/>
                      <a:gd name="f216" fmla="*/ 1 f142 1"/>
                      <a:gd name="f217" fmla="*/ 4 f141 1"/>
                      <a:gd name="f218" fmla="+- f143 0 f1"/>
                      <a:gd name="f219" fmla="*/ f146 1 529"/>
                      <a:gd name="f220" fmla="*/ f147 1 655"/>
                      <a:gd name="f221" fmla="*/ f148 1 529"/>
                      <a:gd name="f222" fmla="*/ f149 1 655"/>
                      <a:gd name="f223" fmla="*/ f150 1 529"/>
                      <a:gd name="f224" fmla="*/ f151 1 655"/>
                      <a:gd name="f225" fmla="*/ f152 1 529"/>
                      <a:gd name="f226" fmla="*/ f153 1 655"/>
                      <a:gd name="f227" fmla="*/ f154 1 529"/>
                      <a:gd name="f228" fmla="*/ f155 1 655"/>
                      <a:gd name="f229" fmla="*/ f156 1 529"/>
                      <a:gd name="f230" fmla="*/ f157 1 655"/>
                      <a:gd name="f231" fmla="*/ f158 1 529"/>
                      <a:gd name="f232" fmla="*/ f159 1 655"/>
                      <a:gd name="f233" fmla="*/ f160 1 529"/>
                      <a:gd name="f234" fmla="*/ f161 1 655"/>
                      <a:gd name="f235" fmla="*/ f162 1 529"/>
                      <a:gd name="f236" fmla="*/ f163 1 655"/>
                      <a:gd name="f237" fmla="*/ f164 1 529"/>
                      <a:gd name="f238" fmla="*/ f165 1 655"/>
                      <a:gd name="f239" fmla="*/ f166 1 529"/>
                      <a:gd name="f240" fmla="*/ f167 1 655"/>
                      <a:gd name="f241" fmla="*/ f168 1 529"/>
                      <a:gd name="f242" fmla="*/ f169 1 655"/>
                      <a:gd name="f243" fmla="*/ f170 1 529"/>
                      <a:gd name="f244" fmla="*/ f171 1 655"/>
                      <a:gd name="f245" fmla="*/ f172 1 529"/>
                      <a:gd name="f246" fmla="*/ f173 1 655"/>
                      <a:gd name="f247" fmla="*/ f174 1 529"/>
                      <a:gd name="f248" fmla="*/ f175 1 655"/>
                      <a:gd name="f249" fmla="*/ f176 1 529"/>
                      <a:gd name="f250" fmla="*/ f177 1 655"/>
                      <a:gd name="f251" fmla="*/ f178 1 529"/>
                      <a:gd name="f252" fmla="*/ f179 1 655"/>
                      <a:gd name="f253" fmla="*/ f180 1 529"/>
                      <a:gd name="f254" fmla="*/ f181 1 655"/>
                      <a:gd name="f255" fmla="*/ f182 1 529"/>
                      <a:gd name="f256" fmla="*/ f183 1 655"/>
                      <a:gd name="f257" fmla="*/ f184 1 529"/>
                      <a:gd name="f258" fmla="*/ f185 1 655"/>
                      <a:gd name="f259" fmla="*/ f186 1 529"/>
                      <a:gd name="f260" fmla="*/ f187 1 655"/>
                      <a:gd name="f261" fmla="*/ f188 1 529"/>
                      <a:gd name="f262" fmla="*/ f189 1 655"/>
                      <a:gd name="f263" fmla="*/ f190 1 529"/>
                      <a:gd name="f264" fmla="*/ f191 1 655"/>
                      <a:gd name="f265" fmla="*/ f192 1 529"/>
                      <a:gd name="f266" fmla="*/ f193 1 655"/>
                      <a:gd name="f267" fmla="*/ f194 1 529"/>
                      <a:gd name="f268" fmla="*/ f195 1 655"/>
                      <a:gd name="f269" fmla="*/ f196 1 529"/>
                      <a:gd name="f270" fmla="*/ f197 1 655"/>
                      <a:gd name="f271" fmla="*/ f198 1 529"/>
                      <a:gd name="f272" fmla="*/ f199 1 655"/>
                      <a:gd name="f273" fmla="*/ f200 1 529"/>
                      <a:gd name="f274" fmla="*/ f201 1 655"/>
                      <a:gd name="f275" fmla="*/ f202 1 529"/>
                      <a:gd name="f276" fmla="*/ f203 1 655"/>
                      <a:gd name="f277" fmla="*/ f204 1 529"/>
                      <a:gd name="f278" fmla="*/ f205 1 655"/>
                      <a:gd name="f279" fmla="*/ f206 1 529"/>
                      <a:gd name="f280" fmla="*/ f207 1 655"/>
                      <a:gd name="f281" fmla="*/ f208 1 529"/>
                      <a:gd name="f282" fmla="*/ f209 1 655"/>
                      <a:gd name="f283" fmla="*/ f210 1 529"/>
                      <a:gd name="f284" fmla="*/ f211 1 655"/>
                      <a:gd name="f285" fmla="*/ f212 1 529"/>
                      <a:gd name="f286" fmla="*/ f213 1 655"/>
                      <a:gd name="f287" fmla="*/ f214 1 529"/>
                      <a:gd name="f288" fmla="*/ f215 1 655"/>
                      <a:gd name="f289" fmla="*/ f216 1 529"/>
                      <a:gd name="f290" fmla="*/ f217 1 655"/>
                      <a:gd name="f291" fmla="*/ 0 1 f144"/>
                      <a:gd name="f292" fmla="*/ f138 1 f144"/>
                      <a:gd name="f293" fmla="*/ 0 1 f145"/>
                      <a:gd name="f294" fmla="*/ f139 1 f145"/>
                      <a:gd name="f295" fmla="*/ f219 1 f144"/>
                      <a:gd name="f296" fmla="*/ f220 1 f145"/>
                      <a:gd name="f297" fmla="*/ f221 1 f144"/>
                      <a:gd name="f298" fmla="*/ f222 1 f145"/>
                      <a:gd name="f299" fmla="*/ f223 1 f144"/>
                      <a:gd name="f300" fmla="*/ f224 1 f145"/>
                      <a:gd name="f301" fmla="*/ f225 1 f144"/>
                      <a:gd name="f302" fmla="*/ f226 1 f145"/>
                      <a:gd name="f303" fmla="*/ f227 1 f144"/>
                      <a:gd name="f304" fmla="*/ f228 1 f145"/>
                      <a:gd name="f305" fmla="*/ f229 1 f144"/>
                      <a:gd name="f306" fmla="*/ f230 1 f145"/>
                      <a:gd name="f307" fmla="*/ f231 1 f144"/>
                      <a:gd name="f308" fmla="*/ f232 1 f145"/>
                      <a:gd name="f309" fmla="*/ f233 1 f144"/>
                      <a:gd name="f310" fmla="*/ f234 1 f145"/>
                      <a:gd name="f311" fmla="*/ f235 1 f144"/>
                      <a:gd name="f312" fmla="*/ f236 1 f145"/>
                      <a:gd name="f313" fmla="*/ f237 1 f144"/>
                      <a:gd name="f314" fmla="*/ f238 1 f145"/>
                      <a:gd name="f315" fmla="*/ f239 1 f144"/>
                      <a:gd name="f316" fmla="*/ f240 1 f145"/>
                      <a:gd name="f317" fmla="*/ f241 1 f144"/>
                      <a:gd name="f318" fmla="*/ f242 1 f145"/>
                      <a:gd name="f319" fmla="*/ f243 1 f144"/>
                      <a:gd name="f320" fmla="*/ f244 1 f145"/>
                      <a:gd name="f321" fmla="*/ f245 1 f144"/>
                      <a:gd name="f322" fmla="*/ f246 1 f145"/>
                      <a:gd name="f323" fmla="*/ f247 1 f144"/>
                      <a:gd name="f324" fmla="*/ f248 1 f145"/>
                      <a:gd name="f325" fmla="*/ f249 1 f144"/>
                      <a:gd name="f326" fmla="*/ f250 1 f145"/>
                      <a:gd name="f327" fmla="*/ f251 1 f144"/>
                      <a:gd name="f328" fmla="*/ f252 1 f145"/>
                      <a:gd name="f329" fmla="*/ f253 1 f144"/>
                      <a:gd name="f330" fmla="*/ f254 1 f145"/>
                      <a:gd name="f331" fmla="*/ f255 1 f144"/>
                      <a:gd name="f332" fmla="*/ f256 1 f145"/>
                      <a:gd name="f333" fmla="*/ f257 1 f144"/>
                      <a:gd name="f334" fmla="*/ f258 1 f145"/>
                      <a:gd name="f335" fmla="*/ f259 1 f144"/>
                      <a:gd name="f336" fmla="*/ f260 1 f145"/>
                      <a:gd name="f337" fmla="*/ f261 1 f144"/>
                      <a:gd name="f338" fmla="*/ f262 1 f145"/>
                      <a:gd name="f339" fmla="*/ f263 1 f144"/>
                      <a:gd name="f340" fmla="*/ f264 1 f145"/>
                      <a:gd name="f341" fmla="*/ f265 1 f144"/>
                      <a:gd name="f342" fmla="*/ f266 1 f145"/>
                      <a:gd name="f343" fmla="*/ f267 1 f144"/>
                      <a:gd name="f344" fmla="*/ f268 1 f145"/>
                      <a:gd name="f345" fmla="*/ f269 1 f144"/>
                      <a:gd name="f346" fmla="*/ f270 1 f145"/>
                      <a:gd name="f347" fmla="*/ f271 1 f144"/>
                      <a:gd name="f348" fmla="*/ f272 1 f145"/>
                      <a:gd name="f349" fmla="*/ f273 1 f144"/>
                      <a:gd name="f350" fmla="*/ f274 1 f145"/>
                      <a:gd name="f351" fmla="*/ f275 1 f144"/>
                      <a:gd name="f352" fmla="*/ f276 1 f145"/>
                      <a:gd name="f353" fmla="*/ f277 1 f144"/>
                      <a:gd name="f354" fmla="*/ f278 1 f145"/>
                      <a:gd name="f355" fmla="*/ f279 1 f144"/>
                      <a:gd name="f356" fmla="*/ f280 1 f145"/>
                      <a:gd name="f357" fmla="*/ f281 1 f144"/>
                      <a:gd name="f358" fmla="*/ f282 1 f145"/>
                      <a:gd name="f359" fmla="*/ f283 1 f144"/>
                      <a:gd name="f360" fmla="*/ f284 1 f145"/>
                      <a:gd name="f361" fmla="*/ f285 1 f144"/>
                      <a:gd name="f362" fmla="*/ f286 1 f145"/>
                      <a:gd name="f363" fmla="*/ f287 1 f144"/>
                      <a:gd name="f364" fmla="*/ f288 1 f145"/>
                      <a:gd name="f365" fmla="*/ f289 1 f144"/>
                      <a:gd name="f366" fmla="*/ f290 1 f145"/>
                      <a:gd name="f367" fmla="*/ f291 f135 1"/>
                      <a:gd name="f368" fmla="*/ f292 f135 1"/>
                      <a:gd name="f369" fmla="*/ f294 f136 1"/>
                      <a:gd name="f370" fmla="*/ f293 f136 1"/>
                      <a:gd name="f371" fmla="*/ f295 f135 1"/>
                      <a:gd name="f372" fmla="*/ f296 f136 1"/>
                      <a:gd name="f373" fmla="*/ f297 f135 1"/>
                      <a:gd name="f374" fmla="*/ f298 f136 1"/>
                      <a:gd name="f375" fmla="*/ f299 f135 1"/>
                      <a:gd name="f376" fmla="*/ f300 f136 1"/>
                      <a:gd name="f377" fmla="*/ f301 f135 1"/>
                      <a:gd name="f378" fmla="*/ f302 f136 1"/>
                      <a:gd name="f379" fmla="*/ f303 f135 1"/>
                      <a:gd name="f380" fmla="*/ f304 f136 1"/>
                      <a:gd name="f381" fmla="*/ f305 f135 1"/>
                      <a:gd name="f382" fmla="*/ f306 f136 1"/>
                      <a:gd name="f383" fmla="*/ f307 f135 1"/>
                      <a:gd name="f384" fmla="*/ f308 f136 1"/>
                      <a:gd name="f385" fmla="*/ f309 f135 1"/>
                      <a:gd name="f386" fmla="*/ f310 f136 1"/>
                      <a:gd name="f387" fmla="*/ f311 f135 1"/>
                      <a:gd name="f388" fmla="*/ f312 f136 1"/>
                      <a:gd name="f389" fmla="*/ f313 f135 1"/>
                      <a:gd name="f390" fmla="*/ f314 f136 1"/>
                      <a:gd name="f391" fmla="*/ f315 f135 1"/>
                      <a:gd name="f392" fmla="*/ f316 f136 1"/>
                      <a:gd name="f393" fmla="*/ f317 f135 1"/>
                      <a:gd name="f394" fmla="*/ f318 f136 1"/>
                      <a:gd name="f395" fmla="*/ f319 f135 1"/>
                      <a:gd name="f396" fmla="*/ f320 f136 1"/>
                      <a:gd name="f397" fmla="*/ f321 f135 1"/>
                      <a:gd name="f398" fmla="*/ f322 f136 1"/>
                      <a:gd name="f399" fmla="*/ f323 f135 1"/>
                      <a:gd name="f400" fmla="*/ f324 f136 1"/>
                      <a:gd name="f401" fmla="*/ f325 f135 1"/>
                      <a:gd name="f402" fmla="*/ f326 f136 1"/>
                      <a:gd name="f403" fmla="*/ f327 f135 1"/>
                      <a:gd name="f404" fmla="*/ f328 f136 1"/>
                      <a:gd name="f405" fmla="*/ f329 f135 1"/>
                      <a:gd name="f406" fmla="*/ f330 f136 1"/>
                      <a:gd name="f407" fmla="*/ f331 f135 1"/>
                      <a:gd name="f408" fmla="*/ f332 f136 1"/>
                      <a:gd name="f409" fmla="*/ f333 f135 1"/>
                      <a:gd name="f410" fmla="*/ f334 f136 1"/>
                      <a:gd name="f411" fmla="*/ f335 f135 1"/>
                      <a:gd name="f412" fmla="*/ f336 f136 1"/>
                      <a:gd name="f413" fmla="*/ f337 f135 1"/>
                      <a:gd name="f414" fmla="*/ f338 f136 1"/>
                      <a:gd name="f415" fmla="*/ f339 f135 1"/>
                      <a:gd name="f416" fmla="*/ f340 f136 1"/>
                      <a:gd name="f417" fmla="*/ f341 f135 1"/>
                      <a:gd name="f418" fmla="*/ f342 f136 1"/>
                      <a:gd name="f419" fmla="*/ f343 f135 1"/>
                      <a:gd name="f420" fmla="*/ f344 f136 1"/>
                      <a:gd name="f421" fmla="*/ f345 f135 1"/>
                      <a:gd name="f422" fmla="*/ f346 f136 1"/>
                      <a:gd name="f423" fmla="*/ f347 f135 1"/>
                      <a:gd name="f424" fmla="*/ f348 f136 1"/>
                      <a:gd name="f425" fmla="*/ f349 f135 1"/>
                      <a:gd name="f426" fmla="*/ f350 f136 1"/>
                      <a:gd name="f427" fmla="*/ f351 f135 1"/>
                      <a:gd name="f428" fmla="*/ f352 f136 1"/>
                      <a:gd name="f429" fmla="*/ f353 f135 1"/>
                      <a:gd name="f430" fmla="*/ f354 f136 1"/>
                      <a:gd name="f431" fmla="*/ f355 f135 1"/>
                      <a:gd name="f432" fmla="*/ f356 f136 1"/>
                      <a:gd name="f433" fmla="*/ f357 f135 1"/>
                      <a:gd name="f434" fmla="*/ f358 f136 1"/>
                      <a:gd name="f435" fmla="*/ f359 f135 1"/>
                      <a:gd name="f436" fmla="*/ f360 f136 1"/>
                      <a:gd name="f437" fmla="*/ f361 f135 1"/>
                      <a:gd name="f438" fmla="*/ f362 f136 1"/>
                      <a:gd name="f439" fmla="*/ f363 f135 1"/>
                      <a:gd name="f440" fmla="*/ f364 f136 1"/>
                      <a:gd name="f441" fmla="*/ f365 f135 1"/>
                      <a:gd name="f442" fmla="*/ f366 f136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18">
                        <a:pos x="f371" y="f372"/>
                      </a:cxn>
                      <a:cxn ang="f218">
                        <a:pos x="f373" y="f374"/>
                      </a:cxn>
                      <a:cxn ang="f218">
                        <a:pos x="f375" y="f376"/>
                      </a:cxn>
                      <a:cxn ang="f218">
                        <a:pos x="f377" y="f378"/>
                      </a:cxn>
                      <a:cxn ang="f218">
                        <a:pos x="f379" y="f380"/>
                      </a:cxn>
                      <a:cxn ang="f218">
                        <a:pos x="f381" y="f382"/>
                      </a:cxn>
                      <a:cxn ang="f218">
                        <a:pos x="f383" y="f384"/>
                      </a:cxn>
                      <a:cxn ang="f218">
                        <a:pos x="f385" y="f386"/>
                      </a:cxn>
                      <a:cxn ang="f218">
                        <a:pos x="f387" y="f388"/>
                      </a:cxn>
                      <a:cxn ang="f218">
                        <a:pos x="f389" y="f390"/>
                      </a:cxn>
                      <a:cxn ang="f218">
                        <a:pos x="f391" y="f392"/>
                      </a:cxn>
                      <a:cxn ang="f218">
                        <a:pos x="f393" y="f394"/>
                      </a:cxn>
                      <a:cxn ang="f218">
                        <a:pos x="f395" y="f396"/>
                      </a:cxn>
                      <a:cxn ang="f218">
                        <a:pos x="f397" y="f398"/>
                      </a:cxn>
                      <a:cxn ang="f218">
                        <a:pos x="f399" y="f400"/>
                      </a:cxn>
                      <a:cxn ang="f218">
                        <a:pos x="f401" y="f402"/>
                      </a:cxn>
                      <a:cxn ang="f218">
                        <a:pos x="f403" y="f404"/>
                      </a:cxn>
                      <a:cxn ang="f218">
                        <a:pos x="f405" y="f406"/>
                      </a:cxn>
                      <a:cxn ang="f218">
                        <a:pos x="f407" y="f408"/>
                      </a:cxn>
                      <a:cxn ang="f218">
                        <a:pos x="f409" y="f410"/>
                      </a:cxn>
                      <a:cxn ang="f218">
                        <a:pos x="f411" y="f412"/>
                      </a:cxn>
                      <a:cxn ang="f218">
                        <a:pos x="f413" y="f414"/>
                      </a:cxn>
                      <a:cxn ang="f218">
                        <a:pos x="f415" y="f416"/>
                      </a:cxn>
                      <a:cxn ang="f218">
                        <a:pos x="f417" y="f418"/>
                      </a:cxn>
                      <a:cxn ang="f218">
                        <a:pos x="f419" y="f420"/>
                      </a:cxn>
                      <a:cxn ang="f218">
                        <a:pos x="f421" y="f422"/>
                      </a:cxn>
                      <a:cxn ang="f218">
                        <a:pos x="f423" y="f424"/>
                      </a:cxn>
                      <a:cxn ang="f218">
                        <a:pos x="f425" y="f426"/>
                      </a:cxn>
                      <a:cxn ang="f218">
                        <a:pos x="f427" y="f428"/>
                      </a:cxn>
                      <a:cxn ang="f218">
                        <a:pos x="f429" y="f430"/>
                      </a:cxn>
                      <a:cxn ang="f218">
                        <a:pos x="f431" y="f432"/>
                      </a:cxn>
                      <a:cxn ang="f218">
                        <a:pos x="f433" y="f434"/>
                      </a:cxn>
                      <a:cxn ang="f218">
                        <a:pos x="f435" y="f436"/>
                      </a:cxn>
                      <a:cxn ang="f218">
                        <a:pos x="f437" y="f438"/>
                      </a:cxn>
                      <a:cxn ang="f218">
                        <a:pos x="f439" y="f440"/>
                      </a:cxn>
                      <a:cxn ang="f218">
                        <a:pos x="f441" y="f442"/>
                      </a:cxn>
                    </a:cxnLst>
                    <a:rect l="f367" t="f370" r="f368" b="f369"/>
                    <a:pathLst>
                      <a:path w="529" h="655">
                        <a:moveTo>
                          <a:pt x="f9" y="f10"/>
                        </a:move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46"/>
                        </a:lnTo>
                        <a:lnTo>
                          <a:pt x="f47" y="f48"/>
                        </a:lnTo>
                        <a:lnTo>
                          <a:pt x="f3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2" y="f56"/>
                        </a:lnTo>
                        <a:lnTo>
                          <a:pt x="f57" y="f58"/>
                        </a:lnTo>
                        <a:lnTo>
                          <a:pt x="f59" y="f60"/>
                        </a:lnTo>
                        <a:lnTo>
                          <a:pt x="f61" y="f62"/>
                        </a:lnTo>
                        <a:lnTo>
                          <a:pt x="f9" y="f10"/>
                        </a:lnTo>
                        <a:close/>
                        <a:moveTo>
                          <a:pt x="f63" y="f6"/>
                        </a:move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3"/>
                        </a:lnTo>
                        <a:lnTo>
                          <a:pt x="f74" y="f75"/>
                        </a:lnTo>
                        <a:lnTo>
                          <a:pt x="f76" y="f77"/>
                        </a:lnTo>
                        <a:lnTo>
                          <a:pt x="f78" y="f79"/>
                        </a:lnTo>
                        <a:lnTo>
                          <a:pt x="f7" y="f80"/>
                        </a:lnTo>
                        <a:lnTo>
                          <a:pt x="f7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47"/>
                        </a:lnTo>
                        <a:lnTo>
                          <a:pt x="f91" y="f92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102"/>
                        </a:lnTo>
                        <a:lnTo>
                          <a:pt x="f30" y="f103"/>
                        </a:lnTo>
                        <a:lnTo>
                          <a:pt x="f104" y="f105"/>
                        </a:lnTo>
                        <a:lnTo>
                          <a:pt x="f106" y="f8"/>
                        </a:lnTo>
                        <a:lnTo>
                          <a:pt x="f22" y="f107"/>
                        </a:lnTo>
                        <a:lnTo>
                          <a:pt x="f108" y="f109"/>
                        </a:lnTo>
                        <a:lnTo>
                          <a:pt x="f110" y="f103"/>
                        </a:lnTo>
                        <a:lnTo>
                          <a:pt x="f111" y="f112"/>
                        </a:lnTo>
                        <a:lnTo>
                          <a:pt x="f113" y="f114"/>
                        </a:lnTo>
                        <a:lnTo>
                          <a:pt x="f115" y="f116"/>
                        </a:lnTo>
                        <a:lnTo>
                          <a:pt x="f117" y="f82"/>
                        </a:lnTo>
                        <a:lnTo>
                          <a:pt x="f118" y="f119"/>
                        </a:lnTo>
                        <a:lnTo>
                          <a:pt x="f120" y="f95"/>
                        </a:lnTo>
                        <a:lnTo>
                          <a:pt x="f121" y="f122"/>
                        </a:lnTo>
                        <a:lnTo>
                          <a:pt x="f65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9"/>
                        </a:lnTo>
                        <a:lnTo>
                          <a:pt x="f130" y="f131"/>
                        </a:lnTo>
                        <a:lnTo>
                          <a:pt x="f6" y="f117"/>
                        </a:lnTo>
                        <a:lnTo>
                          <a:pt x="f6" y="f132"/>
                        </a:lnTo>
                        <a:lnTo>
                          <a:pt x="f130" y="f133"/>
                        </a:lnTo>
                        <a:lnTo>
                          <a:pt x="f63" y="f6"/>
                        </a:lnTo>
                        <a:close/>
                      </a:path>
                    </a:pathLst>
                  </a:custGeom>
                  <a:solidFill>
                    <a:srgbClr val="BFBFB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0" name="Freeform 149"/>
                  <p:cNvSpPr/>
                  <p:nvPr/>
                </p:nvSpPr>
                <p:spPr>
                  <a:xfrm rot="5400013">
                    <a:off x="292497" y="485153"/>
                    <a:ext cx="155127" cy="33830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280"/>
                      <a:gd name="f7" fmla="val 655"/>
                      <a:gd name="f8" fmla="val 9"/>
                      <a:gd name="f9" fmla="val 72"/>
                      <a:gd name="f10" fmla="val 26"/>
                      <a:gd name="f11" fmla="val 135"/>
                      <a:gd name="f12" fmla="val 45"/>
                      <a:gd name="f13" fmla="val 196"/>
                      <a:gd name="f14" fmla="val 56"/>
                      <a:gd name="f15" fmla="val 259"/>
                      <a:gd name="f16" fmla="val 62"/>
                      <a:gd name="f17" fmla="val 145"/>
                      <a:gd name="f18" fmla="val 264"/>
                      <a:gd name="f19" fmla="val 144"/>
                      <a:gd name="f20" fmla="val 238"/>
                      <a:gd name="f21" fmla="val 149"/>
                      <a:gd name="f22" fmla="val 213"/>
                      <a:gd name="f23" fmla="val 160"/>
                      <a:gd name="f24" fmla="val 192"/>
                      <a:gd name="f25" fmla="val 175"/>
                      <a:gd name="f26" fmla="val 174"/>
                      <a:gd name="f27" fmla="val 195"/>
                      <a:gd name="f28" fmla="val 161"/>
                      <a:gd name="f29" fmla="val 219"/>
                      <a:gd name="f30" fmla="val 154"/>
                      <a:gd name="f31" fmla="val 245"/>
                      <a:gd name="f32" fmla="val 152"/>
                      <a:gd name="f33" fmla="val 272"/>
                      <a:gd name="f34" fmla="val 157"/>
                      <a:gd name="f35" fmla="val 301"/>
                      <a:gd name="f36" fmla="val 166"/>
                      <a:gd name="f37" fmla="val 326"/>
                      <a:gd name="f38" fmla="val 182"/>
                      <a:gd name="f39" fmla="val 348"/>
                      <a:gd name="f40" fmla="val 201"/>
                      <a:gd name="f41" fmla="val 367"/>
                      <a:gd name="f42" fmla="val 224"/>
                      <a:gd name="f43" fmla="val 380"/>
                      <a:gd name="f44" fmla="val 250"/>
                      <a:gd name="f45" fmla="val 388"/>
                      <a:gd name="f46" fmla="val 277"/>
                      <a:gd name="f47" fmla="val 389"/>
                      <a:gd name="f48" fmla="val 262"/>
                      <a:gd name="f49" fmla="val 226"/>
                      <a:gd name="f50" fmla="val 649"/>
                      <a:gd name="f51" fmla="val 194"/>
                      <a:gd name="f52" fmla="val 638"/>
                      <a:gd name="f53" fmla="val 164"/>
                      <a:gd name="f54" fmla="val 621"/>
                      <a:gd name="f55" fmla="val 136"/>
                      <a:gd name="f56" fmla="val 598"/>
                      <a:gd name="f57" fmla="val 111"/>
                      <a:gd name="f58" fmla="val 569"/>
                      <a:gd name="f59" fmla="val 90"/>
                      <a:gd name="f60" fmla="val 537"/>
                      <a:gd name="f61" fmla="val 71"/>
                      <a:gd name="f62" fmla="val 500"/>
                      <a:gd name="f63" fmla="val 55"/>
                      <a:gd name="f64" fmla="val 460"/>
                      <a:gd name="f65" fmla="val 40"/>
                      <a:gd name="f66" fmla="val 415"/>
                      <a:gd name="f67" fmla="val 29"/>
                      <a:gd name="f68" fmla="val 18"/>
                      <a:gd name="f69" fmla="val 316"/>
                      <a:gd name="f70" fmla="val 12"/>
                      <a:gd name="f71" fmla="val 5"/>
                      <a:gd name="f72" fmla="val 206"/>
                      <a:gd name="f73" fmla="val 2"/>
                      <a:gd name="f74" fmla="val 148"/>
                      <a:gd name="f75" fmla="val 88"/>
                      <a:gd name="f76" fmla="val 25"/>
                      <a:gd name="f77" fmla="val 1"/>
                      <a:gd name="f78" fmla="val 4"/>
                      <a:gd name="f79" fmla="+- 0 0 -90"/>
                      <a:gd name="f80" fmla="*/ f3 1 280"/>
                      <a:gd name="f81" fmla="*/ f4 1 655"/>
                      <a:gd name="f82" fmla="val f5"/>
                      <a:gd name="f83" fmla="val f6"/>
                      <a:gd name="f84" fmla="val f7"/>
                      <a:gd name="f85" fmla="*/ f79 f0 1"/>
                      <a:gd name="f86" fmla="+- f84 0 f82"/>
                      <a:gd name="f87" fmla="+- f83 0 f82"/>
                      <a:gd name="f88" fmla="*/ f85 1 f2"/>
                      <a:gd name="f89" fmla="*/ f87 1 280"/>
                      <a:gd name="f90" fmla="*/ f86 1 655"/>
                      <a:gd name="f91" fmla="*/ 9 f87 1"/>
                      <a:gd name="f92" fmla="*/ 0 f86 1"/>
                      <a:gd name="f93" fmla="*/ 72 f87 1"/>
                      <a:gd name="f94" fmla="*/ 26 f86 1"/>
                      <a:gd name="f95" fmla="*/ 135 f87 1"/>
                      <a:gd name="f96" fmla="*/ 45 f86 1"/>
                      <a:gd name="f97" fmla="*/ 196 f87 1"/>
                      <a:gd name="f98" fmla="*/ 56 f86 1"/>
                      <a:gd name="f99" fmla="*/ 259 f87 1"/>
                      <a:gd name="f100" fmla="*/ 62 f86 1"/>
                      <a:gd name="f101" fmla="*/ 280 f87 1"/>
                      <a:gd name="f102" fmla="*/ 145 f86 1"/>
                      <a:gd name="f103" fmla="*/ 264 f87 1"/>
                      <a:gd name="f104" fmla="*/ 144 f86 1"/>
                      <a:gd name="f105" fmla="*/ 238 f87 1"/>
                      <a:gd name="f106" fmla="*/ 149 f86 1"/>
                      <a:gd name="f107" fmla="*/ 213 f87 1"/>
                      <a:gd name="f108" fmla="*/ 160 f86 1"/>
                      <a:gd name="f109" fmla="*/ 192 f87 1"/>
                      <a:gd name="f110" fmla="*/ 175 f86 1"/>
                      <a:gd name="f111" fmla="*/ 174 f87 1"/>
                      <a:gd name="f112" fmla="*/ 195 f86 1"/>
                      <a:gd name="f113" fmla="*/ 161 f87 1"/>
                      <a:gd name="f114" fmla="*/ 219 f86 1"/>
                      <a:gd name="f115" fmla="*/ 154 f87 1"/>
                      <a:gd name="f116" fmla="*/ 245 f86 1"/>
                      <a:gd name="f117" fmla="*/ 152 f87 1"/>
                      <a:gd name="f118" fmla="*/ 272 f86 1"/>
                      <a:gd name="f119" fmla="*/ 157 f87 1"/>
                      <a:gd name="f120" fmla="*/ 301 f86 1"/>
                      <a:gd name="f121" fmla="*/ 166 f87 1"/>
                      <a:gd name="f122" fmla="*/ 326 f86 1"/>
                      <a:gd name="f123" fmla="*/ 182 f87 1"/>
                      <a:gd name="f124" fmla="*/ 348 f86 1"/>
                      <a:gd name="f125" fmla="*/ 201 f87 1"/>
                      <a:gd name="f126" fmla="*/ 367 f86 1"/>
                      <a:gd name="f127" fmla="*/ 224 f87 1"/>
                      <a:gd name="f128" fmla="*/ 380 f86 1"/>
                      <a:gd name="f129" fmla="*/ 250 f87 1"/>
                      <a:gd name="f130" fmla="*/ 388 f86 1"/>
                      <a:gd name="f131" fmla="*/ 277 f87 1"/>
                      <a:gd name="f132" fmla="*/ 389 f86 1"/>
                      <a:gd name="f133" fmla="*/ 655 f86 1"/>
                      <a:gd name="f134" fmla="*/ 262 f87 1"/>
                      <a:gd name="f135" fmla="*/ 226 f87 1"/>
                      <a:gd name="f136" fmla="*/ 649 f86 1"/>
                      <a:gd name="f137" fmla="*/ 194 f87 1"/>
                      <a:gd name="f138" fmla="*/ 638 f86 1"/>
                      <a:gd name="f139" fmla="*/ 164 f87 1"/>
                      <a:gd name="f140" fmla="*/ 621 f86 1"/>
                      <a:gd name="f141" fmla="*/ 136 f87 1"/>
                      <a:gd name="f142" fmla="*/ 598 f86 1"/>
                      <a:gd name="f143" fmla="*/ 111 f87 1"/>
                      <a:gd name="f144" fmla="*/ 569 f86 1"/>
                      <a:gd name="f145" fmla="*/ 90 f87 1"/>
                      <a:gd name="f146" fmla="*/ 537 f86 1"/>
                      <a:gd name="f147" fmla="*/ 71 f87 1"/>
                      <a:gd name="f148" fmla="*/ 500 f86 1"/>
                      <a:gd name="f149" fmla="*/ 55 f87 1"/>
                      <a:gd name="f150" fmla="*/ 460 f86 1"/>
                      <a:gd name="f151" fmla="*/ 40 f87 1"/>
                      <a:gd name="f152" fmla="*/ 415 f86 1"/>
                      <a:gd name="f153" fmla="*/ 29 f87 1"/>
                      <a:gd name="f154" fmla="*/ 18 f87 1"/>
                      <a:gd name="f155" fmla="*/ 316 f86 1"/>
                      <a:gd name="f156" fmla="*/ 12 f87 1"/>
                      <a:gd name="f157" fmla="*/ 262 f86 1"/>
                      <a:gd name="f158" fmla="*/ 5 f87 1"/>
                      <a:gd name="f159" fmla="*/ 206 f86 1"/>
                      <a:gd name="f160" fmla="*/ 2 f87 1"/>
                      <a:gd name="f161" fmla="*/ 148 f86 1"/>
                      <a:gd name="f162" fmla="*/ 0 f87 1"/>
                      <a:gd name="f163" fmla="*/ 88 f86 1"/>
                      <a:gd name="f164" fmla="*/ 25 f86 1"/>
                      <a:gd name="f165" fmla="*/ 1 f87 1"/>
                      <a:gd name="f166" fmla="*/ 4 f86 1"/>
                      <a:gd name="f167" fmla="+- f88 0 f1"/>
                      <a:gd name="f168" fmla="*/ f91 1 280"/>
                      <a:gd name="f169" fmla="*/ f92 1 655"/>
                      <a:gd name="f170" fmla="*/ f93 1 280"/>
                      <a:gd name="f171" fmla="*/ f94 1 655"/>
                      <a:gd name="f172" fmla="*/ f95 1 280"/>
                      <a:gd name="f173" fmla="*/ f96 1 655"/>
                      <a:gd name="f174" fmla="*/ f97 1 280"/>
                      <a:gd name="f175" fmla="*/ f98 1 655"/>
                      <a:gd name="f176" fmla="*/ f99 1 280"/>
                      <a:gd name="f177" fmla="*/ f100 1 655"/>
                      <a:gd name="f178" fmla="*/ f101 1 280"/>
                      <a:gd name="f179" fmla="*/ f102 1 655"/>
                      <a:gd name="f180" fmla="*/ f103 1 280"/>
                      <a:gd name="f181" fmla="*/ f104 1 655"/>
                      <a:gd name="f182" fmla="*/ f105 1 280"/>
                      <a:gd name="f183" fmla="*/ f106 1 655"/>
                      <a:gd name="f184" fmla="*/ f107 1 280"/>
                      <a:gd name="f185" fmla="*/ f108 1 655"/>
                      <a:gd name="f186" fmla="*/ f109 1 280"/>
                      <a:gd name="f187" fmla="*/ f110 1 655"/>
                      <a:gd name="f188" fmla="*/ f111 1 280"/>
                      <a:gd name="f189" fmla="*/ f112 1 655"/>
                      <a:gd name="f190" fmla="*/ f113 1 280"/>
                      <a:gd name="f191" fmla="*/ f114 1 655"/>
                      <a:gd name="f192" fmla="*/ f115 1 280"/>
                      <a:gd name="f193" fmla="*/ f116 1 655"/>
                      <a:gd name="f194" fmla="*/ f117 1 280"/>
                      <a:gd name="f195" fmla="*/ f118 1 655"/>
                      <a:gd name="f196" fmla="*/ f119 1 280"/>
                      <a:gd name="f197" fmla="*/ f120 1 655"/>
                      <a:gd name="f198" fmla="*/ f121 1 280"/>
                      <a:gd name="f199" fmla="*/ f122 1 655"/>
                      <a:gd name="f200" fmla="*/ f123 1 280"/>
                      <a:gd name="f201" fmla="*/ f124 1 655"/>
                      <a:gd name="f202" fmla="*/ f125 1 280"/>
                      <a:gd name="f203" fmla="*/ f126 1 655"/>
                      <a:gd name="f204" fmla="*/ f127 1 280"/>
                      <a:gd name="f205" fmla="*/ f128 1 655"/>
                      <a:gd name="f206" fmla="*/ f129 1 280"/>
                      <a:gd name="f207" fmla="*/ f130 1 655"/>
                      <a:gd name="f208" fmla="*/ f131 1 280"/>
                      <a:gd name="f209" fmla="*/ f132 1 655"/>
                      <a:gd name="f210" fmla="*/ f133 1 655"/>
                      <a:gd name="f211" fmla="*/ f134 1 280"/>
                      <a:gd name="f212" fmla="*/ f135 1 280"/>
                      <a:gd name="f213" fmla="*/ f136 1 655"/>
                      <a:gd name="f214" fmla="*/ f137 1 280"/>
                      <a:gd name="f215" fmla="*/ f138 1 655"/>
                      <a:gd name="f216" fmla="*/ f139 1 280"/>
                      <a:gd name="f217" fmla="*/ f140 1 655"/>
                      <a:gd name="f218" fmla="*/ f141 1 280"/>
                      <a:gd name="f219" fmla="*/ f142 1 655"/>
                      <a:gd name="f220" fmla="*/ f143 1 280"/>
                      <a:gd name="f221" fmla="*/ f144 1 655"/>
                      <a:gd name="f222" fmla="*/ f145 1 280"/>
                      <a:gd name="f223" fmla="*/ f146 1 655"/>
                      <a:gd name="f224" fmla="*/ f147 1 280"/>
                      <a:gd name="f225" fmla="*/ f148 1 655"/>
                      <a:gd name="f226" fmla="*/ f149 1 280"/>
                      <a:gd name="f227" fmla="*/ f150 1 655"/>
                      <a:gd name="f228" fmla="*/ f151 1 280"/>
                      <a:gd name="f229" fmla="*/ f152 1 655"/>
                      <a:gd name="f230" fmla="*/ f153 1 280"/>
                      <a:gd name="f231" fmla="*/ f154 1 280"/>
                      <a:gd name="f232" fmla="*/ f155 1 655"/>
                      <a:gd name="f233" fmla="*/ f156 1 280"/>
                      <a:gd name="f234" fmla="*/ f157 1 655"/>
                      <a:gd name="f235" fmla="*/ f158 1 280"/>
                      <a:gd name="f236" fmla="*/ f159 1 655"/>
                      <a:gd name="f237" fmla="*/ f160 1 280"/>
                      <a:gd name="f238" fmla="*/ f161 1 655"/>
                      <a:gd name="f239" fmla="*/ f162 1 280"/>
                      <a:gd name="f240" fmla="*/ f163 1 655"/>
                      <a:gd name="f241" fmla="*/ f164 1 655"/>
                      <a:gd name="f242" fmla="*/ f165 1 280"/>
                      <a:gd name="f243" fmla="*/ f166 1 655"/>
                      <a:gd name="f244" fmla="*/ 0 1 f89"/>
                      <a:gd name="f245" fmla="*/ f83 1 f89"/>
                      <a:gd name="f246" fmla="*/ 0 1 f90"/>
                      <a:gd name="f247" fmla="*/ f84 1 f90"/>
                      <a:gd name="f248" fmla="*/ f168 1 f89"/>
                      <a:gd name="f249" fmla="*/ f169 1 f90"/>
                      <a:gd name="f250" fmla="*/ f170 1 f89"/>
                      <a:gd name="f251" fmla="*/ f171 1 f90"/>
                      <a:gd name="f252" fmla="*/ f172 1 f89"/>
                      <a:gd name="f253" fmla="*/ f173 1 f90"/>
                      <a:gd name="f254" fmla="*/ f174 1 f89"/>
                      <a:gd name="f255" fmla="*/ f175 1 f90"/>
                      <a:gd name="f256" fmla="*/ f176 1 f89"/>
                      <a:gd name="f257" fmla="*/ f177 1 f90"/>
                      <a:gd name="f258" fmla="*/ f178 1 f89"/>
                      <a:gd name="f259" fmla="*/ f179 1 f90"/>
                      <a:gd name="f260" fmla="*/ f180 1 f89"/>
                      <a:gd name="f261" fmla="*/ f181 1 f90"/>
                      <a:gd name="f262" fmla="*/ f182 1 f89"/>
                      <a:gd name="f263" fmla="*/ f183 1 f90"/>
                      <a:gd name="f264" fmla="*/ f184 1 f89"/>
                      <a:gd name="f265" fmla="*/ f185 1 f90"/>
                      <a:gd name="f266" fmla="*/ f186 1 f89"/>
                      <a:gd name="f267" fmla="*/ f187 1 f90"/>
                      <a:gd name="f268" fmla="*/ f188 1 f89"/>
                      <a:gd name="f269" fmla="*/ f189 1 f90"/>
                      <a:gd name="f270" fmla="*/ f190 1 f89"/>
                      <a:gd name="f271" fmla="*/ f191 1 f90"/>
                      <a:gd name="f272" fmla="*/ f192 1 f89"/>
                      <a:gd name="f273" fmla="*/ f193 1 f90"/>
                      <a:gd name="f274" fmla="*/ f194 1 f89"/>
                      <a:gd name="f275" fmla="*/ f195 1 f90"/>
                      <a:gd name="f276" fmla="*/ f196 1 f89"/>
                      <a:gd name="f277" fmla="*/ f197 1 f90"/>
                      <a:gd name="f278" fmla="*/ f198 1 f89"/>
                      <a:gd name="f279" fmla="*/ f199 1 f90"/>
                      <a:gd name="f280" fmla="*/ f200 1 f89"/>
                      <a:gd name="f281" fmla="*/ f201 1 f90"/>
                      <a:gd name="f282" fmla="*/ f202 1 f89"/>
                      <a:gd name="f283" fmla="*/ f203 1 f90"/>
                      <a:gd name="f284" fmla="*/ f204 1 f89"/>
                      <a:gd name="f285" fmla="*/ f205 1 f90"/>
                      <a:gd name="f286" fmla="*/ f206 1 f89"/>
                      <a:gd name="f287" fmla="*/ f207 1 f90"/>
                      <a:gd name="f288" fmla="*/ f208 1 f89"/>
                      <a:gd name="f289" fmla="*/ f209 1 f90"/>
                      <a:gd name="f290" fmla="*/ f210 1 f90"/>
                      <a:gd name="f291" fmla="*/ f211 1 f89"/>
                      <a:gd name="f292" fmla="*/ f212 1 f89"/>
                      <a:gd name="f293" fmla="*/ f213 1 f90"/>
                      <a:gd name="f294" fmla="*/ f214 1 f89"/>
                      <a:gd name="f295" fmla="*/ f215 1 f90"/>
                      <a:gd name="f296" fmla="*/ f216 1 f89"/>
                      <a:gd name="f297" fmla="*/ f217 1 f90"/>
                      <a:gd name="f298" fmla="*/ f218 1 f89"/>
                      <a:gd name="f299" fmla="*/ f219 1 f90"/>
                      <a:gd name="f300" fmla="*/ f220 1 f89"/>
                      <a:gd name="f301" fmla="*/ f221 1 f90"/>
                      <a:gd name="f302" fmla="*/ f222 1 f89"/>
                      <a:gd name="f303" fmla="*/ f223 1 f90"/>
                      <a:gd name="f304" fmla="*/ f224 1 f89"/>
                      <a:gd name="f305" fmla="*/ f225 1 f90"/>
                      <a:gd name="f306" fmla="*/ f226 1 f89"/>
                      <a:gd name="f307" fmla="*/ f227 1 f90"/>
                      <a:gd name="f308" fmla="*/ f228 1 f89"/>
                      <a:gd name="f309" fmla="*/ f229 1 f90"/>
                      <a:gd name="f310" fmla="*/ f230 1 f89"/>
                      <a:gd name="f311" fmla="*/ f231 1 f89"/>
                      <a:gd name="f312" fmla="*/ f232 1 f90"/>
                      <a:gd name="f313" fmla="*/ f233 1 f89"/>
                      <a:gd name="f314" fmla="*/ f234 1 f90"/>
                      <a:gd name="f315" fmla="*/ f235 1 f89"/>
                      <a:gd name="f316" fmla="*/ f236 1 f90"/>
                      <a:gd name="f317" fmla="*/ f237 1 f89"/>
                      <a:gd name="f318" fmla="*/ f238 1 f90"/>
                      <a:gd name="f319" fmla="*/ f239 1 f89"/>
                      <a:gd name="f320" fmla="*/ f240 1 f90"/>
                      <a:gd name="f321" fmla="*/ f241 1 f90"/>
                      <a:gd name="f322" fmla="*/ f242 1 f89"/>
                      <a:gd name="f323" fmla="*/ f243 1 f90"/>
                      <a:gd name="f324" fmla="*/ f244 f80 1"/>
                      <a:gd name="f325" fmla="*/ f245 f80 1"/>
                      <a:gd name="f326" fmla="*/ f247 f81 1"/>
                      <a:gd name="f327" fmla="*/ f246 f81 1"/>
                      <a:gd name="f328" fmla="*/ f248 f80 1"/>
                      <a:gd name="f329" fmla="*/ f249 f81 1"/>
                      <a:gd name="f330" fmla="*/ f250 f80 1"/>
                      <a:gd name="f331" fmla="*/ f251 f81 1"/>
                      <a:gd name="f332" fmla="*/ f252 f80 1"/>
                      <a:gd name="f333" fmla="*/ f253 f81 1"/>
                      <a:gd name="f334" fmla="*/ f254 f80 1"/>
                      <a:gd name="f335" fmla="*/ f255 f81 1"/>
                      <a:gd name="f336" fmla="*/ f256 f80 1"/>
                      <a:gd name="f337" fmla="*/ f257 f81 1"/>
                      <a:gd name="f338" fmla="*/ f258 f80 1"/>
                      <a:gd name="f339" fmla="*/ f259 f81 1"/>
                      <a:gd name="f340" fmla="*/ f260 f80 1"/>
                      <a:gd name="f341" fmla="*/ f261 f81 1"/>
                      <a:gd name="f342" fmla="*/ f262 f80 1"/>
                      <a:gd name="f343" fmla="*/ f263 f81 1"/>
                      <a:gd name="f344" fmla="*/ f264 f80 1"/>
                      <a:gd name="f345" fmla="*/ f265 f81 1"/>
                      <a:gd name="f346" fmla="*/ f266 f80 1"/>
                      <a:gd name="f347" fmla="*/ f267 f81 1"/>
                      <a:gd name="f348" fmla="*/ f268 f80 1"/>
                      <a:gd name="f349" fmla="*/ f269 f81 1"/>
                      <a:gd name="f350" fmla="*/ f270 f80 1"/>
                      <a:gd name="f351" fmla="*/ f271 f81 1"/>
                      <a:gd name="f352" fmla="*/ f272 f80 1"/>
                      <a:gd name="f353" fmla="*/ f273 f81 1"/>
                      <a:gd name="f354" fmla="*/ f274 f80 1"/>
                      <a:gd name="f355" fmla="*/ f275 f81 1"/>
                      <a:gd name="f356" fmla="*/ f276 f80 1"/>
                      <a:gd name="f357" fmla="*/ f277 f81 1"/>
                      <a:gd name="f358" fmla="*/ f278 f80 1"/>
                      <a:gd name="f359" fmla="*/ f279 f81 1"/>
                      <a:gd name="f360" fmla="*/ f280 f80 1"/>
                      <a:gd name="f361" fmla="*/ f281 f81 1"/>
                      <a:gd name="f362" fmla="*/ f282 f80 1"/>
                      <a:gd name="f363" fmla="*/ f283 f81 1"/>
                      <a:gd name="f364" fmla="*/ f284 f80 1"/>
                      <a:gd name="f365" fmla="*/ f285 f81 1"/>
                      <a:gd name="f366" fmla="*/ f286 f80 1"/>
                      <a:gd name="f367" fmla="*/ f287 f81 1"/>
                      <a:gd name="f368" fmla="*/ f288 f80 1"/>
                      <a:gd name="f369" fmla="*/ f289 f81 1"/>
                      <a:gd name="f370" fmla="*/ f290 f81 1"/>
                      <a:gd name="f371" fmla="*/ f291 f80 1"/>
                      <a:gd name="f372" fmla="*/ f292 f80 1"/>
                      <a:gd name="f373" fmla="*/ f293 f81 1"/>
                      <a:gd name="f374" fmla="*/ f294 f80 1"/>
                      <a:gd name="f375" fmla="*/ f295 f81 1"/>
                      <a:gd name="f376" fmla="*/ f296 f80 1"/>
                      <a:gd name="f377" fmla="*/ f297 f81 1"/>
                      <a:gd name="f378" fmla="*/ f298 f80 1"/>
                      <a:gd name="f379" fmla="*/ f299 f81 1"/>
                      <a:gd name="f380" fmla="*/ f300 f80 1"/>
                      <a:gd name="f381" fmla="*/ f301 f81 1"/>
                      <a:gd name="f382" fmla="*/ f302 f80 1"/>
                      <a:gd name="f383" fmla="*/ f303 f81 1"/>
                      <a:gd name="f384" fmla="*/ f304 f80 1"/>
                      <a:gd name="f385" fmla="*/ f305 f81 1"/>
                      <a:gd name="f386" fmla="*/ f306 f80 1"/>
                      <a:gd name="f387" fmla="*/ f307 f81 1"/>
                      <a:gd name="f388" fmla="*/ f308 f80 1"/>
                      <a:gd name="f389" fmla="*/ f309 f81 1"/>
                      <a:gd name="f390" fmla="*/ f310 f80 1"/>
                      <a:gd name="f391" fmla="*/ f311 f80 1"/>
                      <a:gd name="f392" fmla="*/ f312 f81 1"/>
                      <a:gd name="f393" fmla="*/ f313 f80 1"/>
                      <a:gd name="f394" fmla="*/ f314 f81 1"/>
                      <a:gd name="f395" fmla="*/ f315 f80 1"/>
                      <a:gd name="f396" fmla="*/ f316 f81 1"/>
                      <a:gd name="f397" fmla="*/ f317 f80 1"/>
                      <a:gd name="f398" fmla="*/ f318 f81 1"/>
                      <a:gd name="f399" fmla="*/ f319 f80 1"/>
                      <a:gd name="f400" fmla="*/ f320 f81 1"/>
                      <a:gd name="f401" fmla="*/ f321 f81 1"/>
                      <a:gd name="f402" fmla="*/ f322 f80 1"/>
                      <a:gd name="f403" fmla="*/ f323 f8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167">
                        <a:pos x="f328" y="f329"/>
                      </a:cxn>
                      <a:cxn ang="f167">
                        <a:pos x="f330" y="f331"/>
                      </a:cxn>
                      <a:cxn ang="f167">
                        <a:pos x="f332" y="f333"/>
                      </a:cxn>
                      <a:cxn ang="f167">
                        <a:pos x="f334" y="f335"/>
                      </a:cxn>
                      <a:cxn ang="f167">
                        <a:pos x="f336" y="f337"/>
                      </a:cxn>
                      <a:cxn ang="f167">
                        <a:pos x="f338" y="f337"/>
                      </a:cxn>
                      <a:cxn ang="f167">
                        <a:pos x="f338" y="f339"/>
                      </a:cxn>
                      <a:cxn ang="f167">
                        <a:pos x="f340" y="f341"/>
                      </a:cxn>
                      <a:cxn ang="f167">
                        <a:pos x="f342" y="f343"/>
                      </a:cxn>
                      <a:cxn ang="f167">
                        <a:pos x="f344" y="f345"/>
                      </a:cxn>
                      <a:cxn ang="f167">
                        <a:pos x="f346" y="f347"/>
                      </a:cxn>
                      <a:cxn ang="f167">
                        <a:pos x="f348" y="f349"/>
                      </a:cxn>
                      <a:cxn ang="f167">
                        <a:pos x="f350" y="f351"/>
                      </a:cxn>
                      <a:cxn ang="f167">
                        <a:pos x="f352" y="f353"/>
                      </a:cxn>
                      <a:cxn ang="f167">
                        <a:pos x="f354" y="f355"/>
                      </a:cxn>
                      <a:cxn ang="f167">
                        <a:pos x="f356" y="f357"/>
                      </a:cxn>
                      <a:cxn ang="f167">
                        <a:pos x="f358" y="f359"/>
                      </a:cxn>
                      <a:cxn ang="f167">
                        <a:pos x="f360" y="f361"/>
                      </a:cxn>
                      <a:cxn ang="f167">
                        <a:pos x="f362" y="f363"/>
                      </a:cxn>
                      <a:cxn ang="f167">
                        <a:pos x="f364" y="f365"/>
                      </a:cxn>
                      <a:cxn ang="f167">
                        <a:pos x="f366" y="f367"/>
                      </a:cxn>
                      <a:cxn ang="f167">
                        <a:pos x="f368" y="f369"/>
                      </a:cxn>
                      <a:cxn ang="f167">
                        <a:pos x="f338" y="f369"/>
                      </a:cxn>
                      <a:cxn ang="f167">
                        <a:pos x="f338" y="f370"/>
                      </a:cxn>
                      <a:cxn ang="f167">
                        <a:pos x="f371" y="f370"/>
                      </a:cxn>
                      <a:cxn ang="f167">
                        <a:pos x="f372" y="f373"/>
                      </a:cxn>
                      <a:cxn ang="f167">
                        <a:pos x="f374" y="f375"/>
                      </a:cxn>
                      <a:cxn ang="f167">
                        <a:pos x="f376" y="f377"/>
                      </a:cxn>
                      <a:cxn ang="f167">
                        <a:pos x="f378" y="f379"/>
                      </a:cxn>
                      <a:cxn ang="f167">
                        <a:pos x="f380" y="f381"/>
                      </a:cxn>
                      <a:cxn ang="f167">
                        <a:pos x="f382" y="f383"/>
                      </a:cxn>
                      <a:cxn ang="f167">
                        <a:pos x="f384" y="f385"/>
                      </a:cxn>
                      <a:cxn ang="f167">
                        <a:pos x="f386" y="f387"/>
                      </a:cxn>
                      <a:cxn ang="f167">
                        <a:pos x="f388" y="f389"/>
                      </a:cxn>
                      <a:cxn ang="f167">
                        <a:pos x="f390" y="f363"/>
                      </a:cxn>
                      <a:cxn ang="f167">
                        <a:pos x="f391" y="f392"/>
                      </a:cxn>
                      <a:cxn ang="f167">
                        <a:pos x="f393" y="f394"/>
                      </a:cxn>
                      <a:cxn ang="f167">
                        <a:pos x="f395" y="f396"/>
                      </a:cxn>
                      <a:cxn ang="f167">
                        <a:pos x="f397" y="f398"/>
                      </a:cxn>
                      <a:cxn ang="f167">
                        <a:pos x="f399" y="f400"/>
                      </a:cxn>
                      <a:cxn ang="f167">
                        <a:pos x="f399" y="f401"/>
                      </a:cxn>
                      <a:cxn ang="f167">
                        <a:pos x="f402" y="f403"/>
                      </a:cxn>
                      <a:cxn ang="f167">
                        <a:pos x="f328" y="f329"/>
                      </a:cxn>
                    </a:cxnLst>
                    <a:rect l="f324" t="f327" r="f325" b="f326"/>
                    <a:pathLst>
                      <a:path w="280" h="655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6" y="f16"/>
                        </a:lnTo>
                        <a:lnTo>
                          <a:pt x="f6" y="f17"/>
                        </a:lnTo>
                        <a:lnTo>
                          <a:pt x="f18" y="f19"/>
                        </a:lnTo>
                        <a:lnTo>
                          <a:pt x="f20" y="f21"/>
                        </a:lnTo>
                        <a:lnTo>
                          <a:pt x="f22" y="f23"/>
                        </a:lnTo>
                        <a:lnTo>
                          <a:pt x="f24" y="f25"/>
                        </a:lnTo>
                        <a:lnTo>
                          <a:pt x="f26" y="f27"/>
                        </a:lnTo>
                        <a:lnTo>
                          <a:pt x="f28" y="f29"/>
                        </a:lnTo>
                        <a:lnTo>
                          <a:pt x="f30" y="f31"/>
                        </a:lnTo>
                        <a:lnTo>
                          <a:pt x="f32" y="f33"/>
                        </a:lnTo>
                        <a:lnTo>
                          <a:pt x="f34" y="f35"/>
                        </a:lnTo>
                        <a:lnTo>
                          <a:pt x="f36" y="f37"/>
                        </a:lnTo>
                        <a:lnTo>
                          <a:pt x="f38" y="f39"/>
                        </a:lnTo>
                        <a:lnTo>
                          <a:pt x="f40" y="f41"/>
                        </a:lnTo>
                        <a:lnTo>
                          <a:pt x="f42" y="f43"/>
                        </a:lnTo>
                        <a:lnTo>
                          <a:pt x="f44" y="f45"/>
                        </a:lnTo>
                        <a:lnTo>
                          <a:pt x="f46" y="f47"/>
                        </a:lnTo>
                        <a:lnTo>
                          <a:pt x="f6" y="f47"/>
                        </a:lnTo>
                        <a:lnTo>
                          <a:pt x="f6" y="f7"/>
                        </a:lnTo>
                        <a:lnTo>
                          <a:pt x="f48" y="f7"/>
                        </a:lnTo>
                        <a:lnTo>
                          <a:pt x="f49" y="f50"/>
                        </a:lnTo>
                        <a:lnTo>
                          <a:pt x="f51" y="f52"/>
                        </a:lnTo>
                        <a:lnTo>
                          <a:pt x="f53" y="f54"/>
                        </a:lnTo>
                        <a:lnTo>
                          <a:pt x="f55" y="f56"/>
                        </a:lnTo>
                        <a:lnTo>
                          <a:pt x="f57" y="f58"/>
                        </a:lnTo>
                        <a:lnTo>
                          <a:pt x="f59" y="f60"/>
                        </a:lnTo>
                        <a:lnTo>
                          <a:pt x="f61" y="f62"/>
                        </a:lnTo>
                        <a:lnTo>
                          <a:pt x="f63" y="f64"/>
                        </a:lnTo>
                        <a:lnTo>
                          <a:pt x="f65" y="f66"/>
                        </a:lnTo>
                        <a:lnTo>
                          <a:pt x="f67" y="f41"/>
                        </a:lnTo>
                        <a:lnTo>
                          <a:pt x="f68" y="f69"/>
                        </a:lnTo>
                        <a:lnTo>
                          <a:pt x="f70" y="f48"/>
                        </a:lnTo>
                        <a:lnTo>
                          <a:pt x="f71" y="f72"/>
                        </a:lnTo>
                        <a:lnTo>
                          <a:pt x="f73" y="f74"/>
                        </a:lnTo>
                        <a:lnTo>
                          <a:pt x="f5" y="f75"/>
                        </a:lnTo>
                        <a:lnTo>
                          <a:pt x="f5" y="f76"/>
                        </a:lnTo>
                        <a:lnTo>
                          <a:pt x="f77" y="f78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</p:grpSp>
            <p:grpSp>
              <p:nvGrpSpPr>
                <p:cNvPr id="31" name="群組 52"/>
                <p:cNvGrpSpPr/>
                <p:nvPr/>
              </p:nvGrpSpPr>
              <p:grpSpPr>
                <a:xfrm>
                  <a:off x="995168" y="87919"/>
                  <a:ext cx="1420420" cy="1197992"/>
                  <a:chOff x="995168" y="87919"/>
                  <a:chExt cx="1420420" cy="1197992"/>
                </a:xfrm>
              </p:grpSpPr>
              <p:sp>
                <p:nvSpPr>
                  <p:cNvPr id="32" name="Rectangle 62"/>
                  <p:cNvSpPr/>
                  <p:nvPr/>
                </p:nvSpPr>
                <p:spPr>
                  <a:xfrm rot="5400013">
                    <a:off x="1668794" y="396553"/>
                    <a:ext cx="768973" cy="659547"/>
                  </a:xfrm>
                  <a:prstGeom prst="rect">
                    <a:avLst/>
                  </a:prstGeom>
                  <a:solidFill>
                    <a:srgbClr val="595959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3" name="Rectangle 63"/>
                  <p:cNvSpPr/>
                  <p:nvPr/>
                </p:nvSpPr>
                <p:spPr>
                  <a:xfrm rot="5400013">
                    <a:off x="1858267" y="207079"/>
                    <a:ext cx="390028" cy="659547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4" name="Freeform 150"/>
                  <p:cNvSpPr/>
                  <p:nvPr/>
                </p:nvSpPr>
                <p:spPr>
                  <a:xfrm rot="5400013">
                    <a:off x="1848551" y="554291"/>
                    <a:ext cx="791129" cy="342945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428"/>
                      <a:gd name="f7" fmla="val 664"/>
                      <a:gd name="f8" fmla="val 1393"/>
                      <a:gd name="f9" fmla="val 1402"/>
                      <a:gd name="f10" fmla="val 4"/>
                      <a:gd name="f11" fmla="val 1411"/>
                      <a:gd name="f12" fmla="val 12"/>
                      <a:gd name="f13" fmla="val 1419"/>
                      <a:gd name="f14" fmla="val 26"/>
                      <a:gd name="f15" fmla="val 1424"/>
                      <a:gd name="f16" fmla="val 46"/>
                      <a:gd name="f17" fmla="val 525"/>
                      <a:gd name="f18" fmla="val 546"/>
                      <a:gd name="f19" fmla="val 1426"/>
                      <a:gd name="f20" fmla="val 568"/>
                      <a:gd name="f21" fmla="val 1418"/>
                      <a:gd name="f22" fmla="val 591"/>
                      <a:gd name="f23" fmla="val 1406"/>
                      <a:gd name="f24" fmla="val 612"/>
                      <a:gd name="f25" fmla="val 1390"/>
                      <a:gd name="f26" fmla="val 630"/>
                      <a:gd name="f27" fmla="val 1371"/>
                      <a:gd name="f28" fmla="val 646"/>
                      <a:gd name="f29" fmla="val 1350"/>
                      <a:gd name="f30" fmla="val 657"/>
                      <a:gd name="f31" fmla="val 1329"/>
                      <a:gd name="f32" fmla="val 1305"/>
                      <a:gd name="f33" fmla="val 1284"/>
                      <a:gd name="f34" fmla="val 1267"/>
                      <a:gd name="f35" fmla="val 1253"/>
                      <a:gd name="f36" fmla="val 1240"/>
                      <a:gd name="f37" fmla="val 1228"/>
                      <a:gd name="f38" fmla="val 593"/>
                      <a:gd name="f39" fmla="val 1217"/>
                      <a:gd name="f40" fmla="val 574"/>
                      <a:gd name="f41" fmla="val 1208"/>
                      <a:gd name="f42" fmla="val 557"/>
                      <a:gd name="f43" fmla="val 1196"/>
                      <a:gd name="f44" fmla="val 537"/>
                      <a:gd name="f45" fmla="val 1183"/>
                      <a:gd name="f46" fmla="val 1170"/>
                      <a:gd name="f47" fmla="val 520"/>
                      <a:gd name="f48" fmla="val 1156"/>
                      <a:gd name="f49" fmla="val 519"/>
                      <a:gd name="f50" fmla="val 1141"/>
                      <a:gd name="f51" fmla="val 523"/>
                      <a:gd name="f52" fmla="val 1127"/>
                      <a:gd name="f53" fmla="val 528"/>
                      <a:gd name="f54" fmla="val 1113"/>
                      <a:gd name="f55" fmla="val 533"/>
                      <a:gd name="f56" fmla="val 1097"/>
                      <a:gd name="f57" fmla="val 540"/>
                      <a:gd name="f58" fmla="val 1083"/>
                      <a:gd name="f59" fmla="val 544"/>
                      <a:gd name="f60" fmla="val 1067"/>
                      <a:gd name="f61" fmla="val 545"/>
                      <a:gd name="f62" fmla="val 1052"/>
                      <a:gd name="f63" fmla="val 541"/>
                      <a:gd name="f64" fmla="val 1038"/>
                      <a:gd name="f65" fmla="val 1022"/>
                      <a:gd name="f66" fmla="val 1007"/>
                      <a:gd name="f67" fmla="val 507"/>
                      <a:gd name="f68" fmla="val 990"/>
                      <a:gd name="f69" fmla="val 495"/>
                      <a:gd name="f70" fmla="val 970"/>
                      <a:gd name="f71" fmla="val 489"/>
                      <a:gd name="f72" fmla="val 954"/>
                      <a:gd name="f73" fmla="val 941"/>
                      <a:gd name="f74" fmla="val 493"/>
                      <a:gd name="f75" fmla="val 929"/>
                      <a:gd name="f76" fmla="val 498"/>
                      <a:gd name="f77" fmla="val 919"/>
                      <a:gd name="f78" fmla="val 908"/>
                      <a:gd name="f79" fmla="val 516"/>
                      <a:gd name="f80" fmla="val 897"/>
                      <a:gd name="f81" fmla="val 885"/>
                      <a:gd name="f82" fmla="val 863"/>
                      <a:gd name="f83" fmla="val 842"/>
                      <a:gd name="f84" fmla="val 822"/>
                      <a:gd name="f85" fmla="val 534"/>
                      <a:gd name="f86" fmla="val 802"/>
                      <a:gd name="f87" fmla="val 784"/>
                      <a:gd name="f88" fmla="val 512"/>
                      <a:gd name="f89" fmla="val 767"/>
                      <a:gd name="f90" fmla="val 499"/>
                      <a:gd name="f91" fmla="val 750"/>
                      <a:gd name="f92" fmla="val 485"/>
                      <a:gd name="f93" fmla="val 734"/>
                      <a:gd name="f94" fmla="val 472"/>
                      <a:gd name="f95" fmla="val 718"/>
                      <a:gd name="f96" fmla="val 461"/>
                      <a:gd name="f97" fmla="val 704"/>
                      <a:gd name="f98" fmla="val 456"/>
                      <a:gd name="f99" fmla="val 690"/>
                      <a:gd name="f100" fmla="val 455"/>
                      <a:gd name="f101" fmla="val 678"/>
                      <a:gd name="f102" fmla="val 460"/>
                      <a:gd name="f103" fmla="val 478"/>
                      <a:gd name="f104" fmla="val 636"/>
                      <a:gd name="f105" fmla="val 500"/>
                      <a:gd name="f106" fmla="val 615"/>
                      <a:gd name="f107" fmla="val 594"/>
                      <a:gd name="f108" fmla="val 550"/>
                      <a:gd name="f109" fmla="val 572"/>
                      <a:gd name="f110" fmla="val 575"/>
                      <a:gd name="f111" fmla="val 597"/>
                      <a:gd name="f112" fmla="val 527"/>
                      <a:gd name="f113" fmla="val 616"/>
                      <a:gd name="f114" fmla="val 504"/>
                      <a:gd name="f115" fmla="val 629"/>
                      <a:gd name="f116" fmla="val 479"/>
                      <a:gd name="f117" fmla="val 635"/>
                      <a:gd name="f118" fmla="val 434"/>
                      <a:gd name="f119" fmla="val 631"/>
                      <a:gd name="f120" fmla="val 416"/>
                      <a:gd name="f121" fmla="val 622"/>
                      <a:gd name="f122" fmla="val 398"/>
                      <a:gd name="f123" fmla="val 610"/>
                      <a:gd name="f124" fmla="val 382"/>
                      <a:gd name="f125" fmla="val 596"/>
                      <a:gd name="f126" fmla="val 366"/>
                      <a:gd name="f127" fmla="val 580"/>
                      <a:gd name="f128" fmla="val 351"/>
                      <a:gd name="f129" fmla="val 565"/>
                      <a:gd name="f130" fmla="val 336"/>
                      <a:gd name="f131" fmla="val 322"/>
                      <a:gd name="f132" fmla="val 307"/>
                      <a:gd name="f133" fmla="val 292"/>
                      <a:gd name="f134" fmla="val 275"/>
                      <a:gd name="f135" fmla="val 258"/>
                      <a:gd name="f136" fmla="val 237"/>
                      <a:gd name="f137" fmla="val 529"/>
                      <a:gd name="f138" fmla="val 218"/>
                      <a:gd name="f139" fmla="val 530"/>
                      <a:gd name="f140" fmla="val 201"/>
                      <a:gd name="f141" fmla="val 184"/>
                      <a:gd name="f142" fmla="val 166"/>
                      <a:gd name="f143" fmla="val 148"/>
                      <a:gd name="f144" fmla="val 125"/>
                      <a:gd name="f145" fmla="val 111"/>
                      <a:gd name="f146" fmla="val 536"/>
                      <a:gd name="f147" fmla="val 100"/>
                      <a:gd name="f148" fmla="val 93"/>
                      <a:gd name="f149" fmla="val 551"/>
                      <a:gd name="f150" fmla="val 85"/>
                      <a:gd name="f151" fmla="val 559"/>
                      <a:gd name="f152" fmla="val 76"/>
                      <a:gd name="f153" fmla="val 567"/>
                      <a:gd name="f154" fmla="val 66"/>
                      <a:gd name="f155" fmla="val 53"/>
                      <a:gd name="f156" fmla="val 578"/>
                      <a:gd name="f157" fmla="val 36"/>
                      <a:gd name="f158" fmla="val 579"/>
                      <a:gd name="f159" fmla="val 27"/>
                      <a:gd name="f160" fmla="val 576"/>
                      <a:gd name="f161" fmla="val 21"/>
                      <a:gd name="f162" fmla="val 14"/>
                      <a:gd name="f163" fmla="val 558"/>
                      <a:gd name="f164" fmla="val 9"/>
                      <a:gd name="f165" fmla="val 5"/>
                      <a:gd name="f166" fmla="val 2"/>
                      <a:gd name="f167" fmla="val 11"/>
                      <a:gd name="f168" fmla="val 37"/>
                      <a:gd name="f169" fmla="val 24"/>
                      <a:gd name="f170" fmla="val 29"/>
                      <a:gd name="f171" fmla="val 40"/>
                      <a:gd name="f172" fmla="val 23"/>
                      <a:gd name="f173" fmla="val 60"/>
                      <a:gd name="f174" fmla="val 19"/>
                      <a:gd name="f175" fmla="val 82"/>
                      <a:gd name="f176" fmla="val 16"/>
                      <a:gd name="f177" fmla="val 108"/>
                      <a:gd name="f178" fmla="val 13"/>
                      <a:gd name="f179" fmla="val 136"/>
                      <a:gd name="f180" fmla="val 163"/>
                      <a:gd name="f181" fmla="val 191"/>
                      <a:gd name="f182" fmla="val 217"/>
                      <a:gd name="f183" fmla="val 242"/>
                      <a:gd name="f184" fmla="val 263"/>
                      <a:gd name="f185" fmla="val 279"/>
                      <a:gd name="f186" fmla="val 15"/>
                      <a:gd name="f187" fmla="val 17"/>
                      <a:gd name="f188" fmla="val 760"/>
                      <a:gd name="f189" fmla="val 20"/>
                      <a:gd name="f190" fmla="val 999"/>
                      <a:gd name="f191" fmla="val 1024"/>
                      <a:gd name="f192" fmla="val 1084"/>
                      <a:gd name="f193" fmla="val 1115"/>
                      <a:gd name="f194" fmla="val 1147"/>
                      <a:gd name="f195" fmla="val 1178"/>
                      <a:gd name="f196" fmla="val 1207"/>
                      <a:gd name="f197" fmla="val 1233"/>
                      <a:gd name="f198" fmla="val 1255"/>
                      <a:gd name="f199" fmla="val 1261"/>
                      <a:gd name="f200" fmla="val 1268"/>
                      <a:gd name="f201" fmla="val 1278"/>
                      <a:gd name="f202" fmla="val 1288"/>
                      <a:gd name="f203" fmla="val 28"/>
                      <a:gd name="f204" fmla="val 1299"/>
                      <a:gd name="f205" fmla="val 30"/>
                      <a:gd name="f206" fmla="val 1309"/>
                      <a:gd name="f207" fmla="val 1321"/>
                      <a:gd name="f208" fmla="val 1334"/>
                      <a:gd name="f209" fmla="val 1346"/>
                      <a:gd name="f210" fmla="val 1359"/>
                      <a:gd name="f211" fmla="val 8"/>
                      <a:gd name="f212" fmla="val 1382"/>
                      <a:gd name="f213" fmla="+- 0 0 -90"/>
                      <a:gd name="f214" fmla="*/ f3 1 1428"/>
                      <a:gd name="f215" fmla="*/ f4 1 664"/>
                      <a:gd name="f216" fmla="val f5"/>
                      <a:gd name="f217" fmla="val f6"/>
                      <a:gd name="f218" fmla="val f7"/>
                      <a:gd name="f219" fmla="*/ f213 f0 1"/>
                      <a:gd name="f220" fmla="+- f218 0 f216"/>
                      <a:gd name="f221" fmla="+- f217 0 f216"/>
                      <a:gd name="f222" fmla="*/ f219 1 f2"/>
                      <a:gd name="f223" fmla="*/ f221 1 1428"/>
                      <a:gd name="f224" fmla="*/ f220 1 664"/>
                      <a:gd name="f225" fmla="*/ 1411 f221 1"/>
                      <a:gd name="f226" fmla="*/ 12 f220 1"/>
                      <a:gd name="f227" fmla="*/ 1424 f221 1"/>
                      <a:gd name="f228" fmla="*/ 525 f220 1"/>
                      <a:gd name="f229" fmla="*/ 1418 f221 1"/>
                      <a:gd name="f230" fmla="*/ 591 f220 1"/>
                      <a:gd name="f231" fmla="*/ 1371 f221 1"/>
                      <a:gd name="f232" fmla="*/ 646 f220 1"/>
                      <a:gd name="f233" fmla="*/ 1305 f221 1"/>
                      <a:gd name="f234" fmla="*/ 664 f220 1"/>
                      <a:gd name="f235" fmla="*/ 1253 f221 1"/>
                      <a:gd name="f236" fmla="*/ 630 f220 1"/>
                      <a:gd name="f237" fmla="*/ 1217 f221 1"/>
                      <a:gd name="f238" fmla="*/ 574 f220 1"/>
                      <a:gd name="f239" fmla="*/ 1183 f221 1"/>
                      <a:gd name="f240" fmla="*/ 1141 f221 1"/>
                      <a:gd name="f241" fmla="*/ 523 f220 1"/>
                      <a:gd name="f242" fmla="*/ 1097 f221 1"/>
                      <a:gd name="f243" fmla="*/ 540 f220 1"/>
                      <a:gd name="f244" fmla="*/ 1052 f221 1"/>
                      <a:gd name="f245" fmla="*/ 541 f220 1"/>
                      <a:gd name="f246" fmla="*/ 1007 f221 1"/>
                      <a:gd name="f247" fmla="*/ 507 f220 1"/>
                      <a:gd name="f248" fmla="*/ 954 f221 1"/>
                      <a:gd name="f249" fmla="*/ 489 f220 1"/>
                      <a:gd name="f250" fmla="*/ 919 f221 1"/>
                      <a:gd name="f251" fmla="*/ 885 f221 1"/>
                      <a:gd name="f252" fmla="*/ 533 f220 1"/>
                      <a:gd name="f253" fmla="*/ 822 f221 1"/>
                      <a:gd name="f254" fmla="*/ 534 f220 1"/>
                      <a:gd name="f255" fmla="*/ 767 f221 1"/>
                      <a:gd name="f256" fmla="*/ 499 f220 1"/>
                      <a:gd name="f257" fmla="*/ 718 f221 1"/>
                      <a:gd name="f258" fmla="*/ 461 f220 1"/>
                      <a:gd name="f259" fmla="*/ 678 f221 1"/>
                      <a:gd name="f260" fmla="*/ 460 f220 1"/>
                      <a:gd name="f261" fmla="*/ 615 f221 1"/>
                      <a:gd name="f262" fmla="*/ 550 f221 1"/>
                      <a:gd name="f263" fmla="*/ 597 f220 1"/>
                      <a:gd name="f264" fmla="*/ 479 f221 1"/>
                      <a:gd name="f265" fmla="*/ 635 f220 1"/>
                      <a:gd name="f266" fmla="*/ 416 f221 1"/>
                      <a:gd name="f267" fmla="*/ 622 f220 1"/>
                      <a:gd name="f268" fmla="*/ 366 f221 1"/>
                      <a:gd name="f269" fmla="*/ 580 f220 1"/>
                      <a:gd name="f270" fmla="*/ 322 f221 1"/>
                      <a:gd name="f271" fmla="*/ 537 f220 1"/>
                      <a:gd name="f272" fmla="*/ 275 f221 1"/>
                      <a:gd name="f273" fmla="*/ 519 f220 1"/>
                      <a:gd name="f274" fmla="*/ 218 f221 1"/>
                      <a:gd name="f275" fmla="*/ 530 f220 1"/>
                      <a:gd name="f276" fmla="*/ 166 f221 1"/>
                      <a:gd name="f277" fmla="*/ 111 f221 1"/>
                      <a:gd name="f278" fmla="*/ 536 f220 1"/>
                      <a:gd name="f279" fmla="*/ 85 f221 1"/>
                      <a:gd name="f280" fmla="*/ 559 f220 1"/>
                      <a:gd name="f281" fmla="*/ 53 f221 1"/>
                      <a:gd name="f282" fmla="*/ 578 f220 1"/>
                      <a:gd name="f283" fmla="*/ 21 f221 1"/>
                      <a:gd name="f284" fmla="*/ 568 f220 1"/>
                      <a:gd name="f285" fmla="*/ 5 f221 1"/>
                      <a:gd name="f286" fmla="*/ 0 f221 1"/>
                      <a:gd name="f287" fmla="*/ 46 f220 1"/>
                      <a:gd name="f288" fmla="*/ 24 f221 1"/>
                      <a:gd name="f289" fmla="*/ 29 f220 1"/>
                      <a:gd name="f290" fmla="*/ 82 f221 1"/>
                      <a:gd name="f291" fmla="*/ 16 f220 1"/>
                      <a:gd name="f292" fmla="*/ 163 f221 1"/>
                      <a:gd name="f293" fmla="*/ 242 f221 1"/>
                      <a:gd name="f294" fmla="*/ 13 f220 1"/>
                      <a:gd name="f295" fmla="*/ 292 f221 1"/>
                      <a:gd name="f296" fmla="*/ 15 f220 1"/>
                      <a:gd name="f297" fmla="*/ 999 f221 1"/>
                      <a:gd name="f298" fmla="*/ 23 f220 1"/>
                      <a:gd name="f299" fmla="*/ 1084 f221 1"/>
                      <a:gd name="f300" fmla="*/ 1178 f221 1"/>
                      <a:gd name="f301" fmla="*/ 9 f220 1"/>
                      <a:gd name="f302" fmla="*/ 1255 f221 1"/>
                      <a:gd name="f303" fmla="*/ 17 f220 1"/>
                      <a:gd name="f304" fmla="*/ 1278 f221 1"/>
                      <a:gd name="f305" fmla="*/ 1309 f221 1"/>
                      <a:gd name="f306" fmla="*/ 30 f220 1"/>
                      <a:gd name="f307" fmla="*/ 1346 f221 1"/>
                      <a:gd name="f308" fmla="*/ 1382 f221 1"/>
                      <a:gd name="f309" fmla="*/ 0 f220 1"/>
                      <a:gd name="f310" fmla="+- f222 0 f1"/>
                      <a:gd name="f311" fmla="*/ f225 1 1428"/>
                      <a:gd name="f312" fmla="*/ f226 1 664"/>
                      <a:gd name="f313" fmla="*/ f227 1 1428"/>
                      <a:gd name="f314" fmla="*/ f228 1 664"/>
                      <a:gd name="f315" fmla="*/ f229 1 1428"/>
                      <a:gd name="f316" fmla="*/ f230 1 664"/>
                      <a:gd name="f317" fmla="*/ f231 1 1428"/>
                      <a:gd name="f318" fmla="*/ f232 1 664"/>
                      <a:gd name="f319" fmla="*/ f233 1 1428"/>
                      <a:gd name="f320" fmla="*/ f234 1 664"/>
                      <a:gd name="f321" fmla="*/ f235 1 1428"/>
                      <a:gd name="f322" fmla="*/ f236 1 664"/>
                      <a:gd name="f323" fmla="*/ f237 1 1428"/>
                      <a:gd name="f324" fmla="*/ f238 1 664"/>
                      <a:gd name="f325" fmla="*/ f239 1 1428"/>
                      <a:gd name="f326" fmla="*/ f240 1 1428"/>
                      <a:gd name="f327" fmla="*/ f241 1 664"/>
                      <a:gd name="f328" fmla="*/ f242 1 1428"/>
                      <a:gd name="f329" fmla="*/ f243 1 664"/>
                      <a:gd name="f330" fmla="*/ f244 1 1428"/>
                      <a:gd name="f331" fmla="*/ f245 1 664"/>
                      <a:gd name="f332" fmla="*/ f246 1 1428"/>
                      <a:gd name="f333" fmla="*/ f247 1 664"/>
                      <a:gd name="f334" fmla="*/ f248 1 1428"/>
                      <a:gd name="f335" fmla="*/ f249 1 664"/>
                      <a:gd name="f336" fmla="*/ f250 1 1428"/>
                      <a:gd name="f337" fmla="*/ f251 1 1428"/>
                      <a:gd name="f338" fmla="*/ f252 1 664"/>
                      <a:gd name="f339" fmla="*/ f253 1 1428"/>
                      <a:gd name="f340" fmla="*/ f254 1 664"/>
                      <a:gd name="f341" fmla="*/ f255 1 1428"/>
                      <a:gd name="f342" fmla="*/ f256 1 664"/>
                      <a:gd name="f343" fmla="*/ f257 1 1428"/>
                      <a:gd name="f344" fmla="*/ f258 1 664"/>
                      <a:gd name="f345" fmla="*/ f259 1 1428"/>
                      <a:gd name="f346" fmla="*/ f260 1 664"/>
                      <a:gd name="f347" fmla="*/ f261 1 1428"/>
                      <a:gd name="f348" fmla="*/ f262 1 1428"/>
                      <a:gd name="f349" fmla="*/ f263 1 664"/>
                      <a:gd name="f350" fmla="*/ f264 1 1428"/>
                      <a:gd name="f351" fmla="*/ f265 1 664"/>
                      <a:gd name="f352" fmla="*/ f266 1 1428"/>
                      <a:gd name="f353" fmla="*/ f267 1 664"/>
                      <a:gd name="f354" fmla="*/ f268 1 1428"/>
                      <a:gd name="f355" fmla="*/ f269 1 664"/>
                      <a:gd name="f356" fmla="*/ f270 1 1428"/>
                      <a:gd name="f357" fmla="*/ f271 1 664"/>
                      <a:gd name="f358" fmla="*/ f272 1 1428"/>
                      <a:gd name="f359" fmla="*/ f273 1 664"/>
                      <a:gd name="f360" fmla="*/ f274 1 1428"/>
                      <a:gd name="f361" fmla="*/ f275 1 664"/>
                      <a:gd name="f362" fmla="*/ f276 1 1428"/>
                      <a:gd name="f363" fmla="*/ f277 1 1428"/>
                      <a:gd name="f364" fmla="*/ f278 1 664"/>
                      <a:gd name="f365" fmla="*/ f279 1 1428"/>
                      <a:gd name="f366" fmla="*/ f280 1 664"/>
                      <a:gd name="f367" fmla="*/ f281 1 1428"/>
                      <a:gd name="f368" fmla="*/ f282 1 664"/>
                      <a:gd name="f369" fmla="*/ f283 1 1428"/>
                      <a:gd name="f370" fmla="*/ f284 1 664"/>
                      <a:gd name="f371" fmla="*/ f285 1 1428"/>
                      <a:gd name="f372" fmla="*/ f286 1 1428"/>
                      <a:gd name="f373" fmla="*/ f287 1 664"/>
                      <a:gd name="f374" fmla="*/ f288 1 1428"/>
                      <a:gd name="f375" fmla="*/ f289 1 664"/>
                      <a:gd name="f376" fmla="*/ f290 1 1428"/>
                      <a:gd name="f377" fmla="*/ f291 1 664"/>
                      <a:gd name="f378" fmla="*/ f292 1 1428"/>
                      <a:gd name="f379" fmla="*/ f293 1 1428"/>
                      <a:gd name="f380" fmla="*/ f294 1 664"/>
                      <a:gd name="f381" fmla="*/ f295 1 1428"/>
                      <a:gd name="f382" fmla="*/ f296 1 664"/>
                      <a:gd name="f383" fmla="*/ f297 1 1428"/>
                      <a:gd name="f384" fmla="*/ f298 1 664"/>
                      <a:gd name="f385" fmla="*/ f299 1 1428"/>
                      <a:gd name="f386" fmla="*/ f300 1 1428"/>
                      <a:gd name="f387" fmla="*/ f301 1 664"/>
                      <a:gd name="f388" fmla="*/ f302 1 1428"/>
                      <a:gd name="f389" fmla="*/ f303 1 664"/>
                      <a:gd name="f390" fmla="*/ f304 1 1428"/>
                      <a:gd name="f391" fmla="*/ f305 1 1428"/>
                      <a:gd name="f392" fmla="*/ f306 1 664"/>
                      <a:gd name="f393" fmla="*/ f307 1 1428"/>
                      <a:gd name="f394" fmla="*/ f308 1 1428"/>
                      <a:gd name="f395" fmla="*/ f309 1 664"/>
                      <a:gd name="f396" fmla="*/ 0 1 f223"/>
                      <a:gd name="f397" fmla="*/ f217 1 f223"/>
                      <a:gd name="f398" fmla="*/ 0 1 f224"/>
                      <a:gd name="f399" fmla="*/ f218 1 f224"/>
                      <a:gd name="f400" fmla="*/ f311 1 f223"/>
                      <a:gd name="f401" fmla="*/ f312 1 f224"/>
                      <a:gd name="f402" fmla="*/ f313 1 f223"/>
                      <a:gd name="f403" fmla="*/ f314 1 f224"/>
                      <a:gd name="f404" fmla="*/ f315 1 f223"/>
                      <a:gd name="f405" fmla="*/ f316 1 f224"/>
                      <a:gd name="f406" fmla="*/ f317 1 f223"/>
                      <a:gd name="f407" fmla="*/ f318 1 f224"/>
                      <a:gd name="f408" fmla="*/ f319 1 f223"/>
                      <a:gd name="f409" fmla="*/ f320 1 f224"/>
                      <a:gd name="f410" fmla="*/ f321 1 f223"/>
                      <a:gd name="f411" fmla="*/ f322 1 f224"/>
                      <a:gd name="f412" fmla="*/ f323 1 f223"/>
                      <a:gd name="f413" fmla="*/ f324 1 f224"/>
                      <a:gd name="f414" fmla="*/ f325 1 f223"/>
                      <a:gd name="f415" fmla="*/ f326 1 f223"/>
                      <a:gd name="f416" fmla="*/ f327 1 f224"/>
                      <a:gd name="f417" fmla="*/ f328 1 f223"/>
                      <a:gd name="f418" fmla="*/ f329 1 f224"/>
                      <a:gd name="f419" fmla="*/ f330 1 f223"/>
                      <a:gd name="f420" fmla="*/ f331 1 f224"/>
                      <a:gd name="f421" fmla="*/ f332 1 f223"/>
                      <a:gd name="f422" fmla="*/ f333 1 f224"/>
                      <a:gd name="f423" fmla="*/ f334 1 f223"/>
                      <a:gd name="f424" fmla="*/ f335 1 f224"/>
                      <a:gd name="f425" fmla="*/ f336 1 f223"/>
                      <a:gd name="f426" fmla="*/ f337 1 f223"/>
                      <a:gd name="f427" fmla="*/ f338 1 f224"/>
                      <a:gd name="f428" fmla="*/ f339 1 f223"/>
                      <a:gd name="f429" fmla="*/ f340 1 f224"/>
                      <a:gd name="f430" fmla="*/ f341 1 f223"/>
                      <a:gd name="f431" fmla="*/ f342 1 f224"/>
                      <a:gd name="f432" fmla="*/ f343 1 f223"/>
                      <a:gd name="f433" fmla="*/ f344 1 f224"/>
                      <a:gd name="f434" fmla="*/ f345 1 f223"/>
                      <a:gd name="f435" fmla="*/ f346 1 f224"/>
                      <a:gd name="f436" fmla="*/ f347 1 f223"/>
                      <a:gd name="f437" fmla="*/ f348 1 f223"/>
                      <a:gd name="f438" fmla="*/ f349 1 f224"/>
                      <a:gd name="f439" fmla="*/ f350 1 f223"/>
                      <a:gd name="f440" fmla="*/ f351 1 f224"/>
                      <a:gd name="f441" fmla="*/ f352 1 f223"/>
                      <a:gd name="f442" fmla="*/ f353 1 f224"/>
                      <a:gd name="f443" fmla="*/ f354 1 f223"/>
                      <a:gd name="f444" fmla="*/ f355 1 f224"/>
                      <a:gd name="f445" fmla="*/ f356 1 f223"/>
                      <a:gd name="f446" fmla="*/ f357 1 f224"/>
                      <a:gd name="f447" fmla="*/ f358 1 f223"/>
                      <a:gd name="f448" fmla="*/ f359 1 f224"/>
                      <a:gd name="f449" fmla="*/ f360 1 f223"/>
                      <a:gd name="f450" fmla="*/ f361 1 f224"/>
                      <a:gd name="f451" fmla="*/ f362 1 f223"/>
                      <a:gd name="f452" fmla="*/ f363 1 f223"/>
                      <a:gd name="f453" fmla="*/ f364 1 f224"/>
                      <a:gd name="f454" fmla="*/ f365 1 f223"/>
                      <a:gd name="f455" fmla="*/ f366 1 f224"/>
                      <a:gd name="f456" fmla="*/ f367 1 f223"/>
                      <a:gd name="f457" fmla="*/ f368 1 f224"/>
                      <a:gd name="f458" fmla="*/ f369 1 f223"/>
                      <a:gd name="f459" fmla="*/ f370 1 f224"/>
                      <a:gd name="f460" fmla="*/ f371 1 f223"/>
                      <a:gd name="f461" fmla="*/ f372 1 f223"/>
                      <a:gd name="f462" fmla="*/ f373 1 f224"/>
                      <a:gd name="f463" fmla="*/ f374 1 f223"/>
                      <a:gd name="f464" fmla="*/ f375 1 f224"/>
                      <a:gd name="f465" fmla="*/ f376 1 f223"/>
                      <a:gd name="f466" fmla="*/ f377 1 f224"/>
                      <a:gd name="f467" fmla="*/ f378 1 f223"/>
                      <a:gd name="f468" fmla="*/ f379 1 f223"/>
                      <a:gd name="f469" fmla="*/ f380 1 f224"/>
                      <a:gd name="f470" fmla="*/ f381 1 f223"/>
                      <a:gd name="f471" fmla="*/ f382 1 f224"/>
                      <a:gd name="f472" fmla="*/ f383 1 f223"/>
                      <a:gd name="f473" fmla="*/ f384 1 f224"/>
                      <a:gd name="f474" fmla="*/ f385 1 f223"/>
                      <a:gd name="f475" fmla="*/ f386 1 f223"/>
                      <a:gd name="f476" fmla="*/ f387 1 f224"/>
                      <a:gd name="f477" fmla="*/ f388 1 f223"/>
                      <a:gd name="f478" fmla="*/ f389 1 f224"/>
                      <a:gd name="f479" fmla="*/ f390 1 f223"/>
                      <a:gd name="f480" fmla="*/ f391 1 f223"/>
                      <a:gd name="f481" fmla="*/ f392 1 f224"/>
                      <a:gd name="f482" fmla="*/ f393 1 f223"/>
                      <a:gd name="f483" fmla="*/ f394 1 f223"/>
                      <a:gd name="f484" fmla="*/ f395 1 f224"/>
                      <a:gd name="f485" fmla="*/ f396 f214 1"/>
                      <a:gd name="f486" fmla="*/ f397 f214 1"/>
                      <a:gd name="f487" fmla="*/ f399 f215 1"/>
                      <a:gd name="f488" fmla="*/ f398 f215 1"/>
                      <a:gd name="f489" fmla="*/ f400 f214 1"/>
                      <a:gd name="f490" fmla="*/ f401 f215 1"/>
                      <a:gd name="f491" fmla="*/ f402 f214 1"/>
                      <a:gd name="f492" fmla="*/ f403 f215 1"/>
                      <a:gd name="f493" fmla="*/ f404 f214 1"/>
                      <a:gd name="f494" fmla="*/ f405 f215 1"/>
                      <a:gd name="f495" fmla="*/ f406 f214 1"/>
                      <a:gd name="f496" fmla="*/ f407 f215 1"/>
                      <a:gd name="f497" fmla="*/ f408 f214 1"/>
                      <a:gd name="f498" fmla="*/ f409 f215 1"/>
                      <a:gd name="f499" fmla="*/ f410 f214 1"/>
                      <a:gd name="f500" fmla="*/ f411 f215 1"/>
                      <a:gd name="f501" fmla="*/ f412 f214 1"/>
                      <a:gd name="f502" fmla="*/ f413 f215 1"/>
                      <a:gd name="f503" fmla="*/ f414 f214 1"/>
                      <a:gd name="f504" fmla="*/ f415 f214 1"/>
                      <a:gd name="f505" fmla="*/ f416 f215 1"/>
                      <a:gd name="f506" fmla="*/ f417 f214 1"/>
                      <a:gd name="f507" fmla="*/ f418 f215 1"/>
                      <a:gd name="f508" fmla="*/ f419 f214 1"/>
                      <a:gd name="f509" fmla="*/ f420 f215 1"/>
                      <a:gd name="f510" fmla="*/ f421 f214 1"/>
                      <a:gd name="f511" fmla="*/ f422 f215 1"/>
                      <a:gd name="f512" fmla="*/ f423 f214 1"/>
                      <a:gd name="f513" fmla="*/ f424 f215 1"/>
                      <a:gd name="f514" fmla="*/ f425 f214 1"/>
                      <a:gd name="f515" fmla="*/ f426 f214 1"/>
                      <a:gd name="f516" fmla="*/ f427 f215 1"/>
                      <a:gd name="f517" fmla="*/ f428 f214 1"/>
                      <a:gd name="f518" fmla="*/ f429 f215 1"/>
                      <a:gd name="f519" fmla="*/ f430 f214 1"/>
                      <a:gd name="f520" fmla="*/ f431 f215 1"/>
                      <a:gd name="f521" fmla="*/ f432 f214 1"/>
                      <a:gd name="f522" fmla="*/ f433 f215 1"/>
                      <a:gd name="f523" fmla="*/ f434 f214 1"/>
                      <a:gd name="f524" fmla="*/ f435 f215 1"/>
                      <a:gd name="f525" fmla="*/ f436 f214 1"/>
                      <a:gd name="f526" fmla="*/ f437 f214 1"/>
                      <a:gd name="f527" fmla="*/ f438 f215 1"/>
                      <a:gd name="f528" fmla="*/ f439 f214 1"/>
                      <a:gd name="f529" fmla="*/ f440 f215 1"/>
                      <a:gd name="f530" fmla="*/ f441 f214 1"/>
                      <a:gd name="f531" fmla="*/ f442 f215 1"/>
                      <a:gd name="f532" fmla="*/ f443 f214 1"/>
                      <a:gd name="f533" fmla="*/ f444 f215 1"/>
                      <a:gd name="f534" fmla="*/ f445 f214 1"/>
                      <a:gd name="f535" fmla="*/ f446 f215 1"/>
                      <a:gd name="f536" fmla="*/ f447 f214 1"/>
                      <a:gd name="f537" fmla="*/ f448 f215 1"/>
                      <a:gd name="f538" fmla="*/ f449 f214 1"/>
                      <a:gd name="f539" fmla="*/ f450 f215 1"/>
                      <a:gd name="f540" fmla="*/ f451 f214 1"/>
                      <a:gd name="f541" fmla="*/ f452 f214 1"/>
                      <a:gd name="f542" fmla="*/ f453 f215 1"/>
                      <a:gd name="f543" fmla="*/ f454 f214 1"/>
                      <a:gd name="f544" fmla="*/ f455 f215 1"/>
                      <a:gd name="f545" fmla="*/ f456 f214 1"/>
                      <a:gd name="f546" fmla="*/ f457 f215 1"/>
                      <a:gd name="f547" fmla="*/ f458 f214 1"/>
                      <a:gd name="f548" fmla="*/ f459 f215 1"/>
                      <a:gd name="f549" fmla="*/ f460 f214 1"/>
                      <a:gd name="f550" fmla="*/ f461 f214 1"/>
                      <a:gd name="f551" fmla="*/ f462 f215 1"/>
                      <a:gd name="f552" fmla="*/ f463 f214 1"/>
                      <a:gd name="f553" fmla="*/ f464 f215 1"/>
                      <a:gd name="f554" fmla="*/ f465 f214 1"/>
                      <a:gd name="f555" fmla="*/ f466 f215 1"/>
                      <a:gd name="f556" fmla="*/ f467 f214 1"/>
                      <a:gd name="f557" fmla="*/ f468 f214 1"/>
                      <a:gd name="f558" fmla="*/ f469 f215 1"/>
                      <a:gd name="f559" fmla="*/ f470 f214 1"/>
                      <a:gd name="f560" fmla="*/ f471 f215 1"/>
                      <a:gd name="f561" fmla="*/ f472 f214 1"/>
                      <a:gd name="f562" fmla="*/ f473 f215 1"/>
                      <a:gd name="f563" fmla="*/ f474 f214 1"/>
                      <a:gd name="f564" fmla="*/ f475 f214 1"/>
                      <a:gd name="f565" fmla="*/ f476 f215 1"/>
                      <a:gd name="f566" fmla="*/ f477 f214 1"/>
                      <a:gd name="f567" fmla="*/ f478 f215 1"/>
                      <a:gd name="f568" fmla="*/ f479 f214 1"/>
                      <a:gd name="f569" fmla="*/ f480 f214 1"/>
                      <a:gd name="f570" fmla="*/ f481 f215 1"/>
                      <a:gd name="f571" fmla="*/ f482 f214 1"/>
                      <a:gd name="f572" fmla="*/ f483 f214 1"/>
                      <a:gd name="f573" fmla="*/ f484 f215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310">
                        <a:pos x="f489" y="f490"/>
                      </a:cxn>
                      <a:cxn ang="f310">
                        <a:pos x="f491" y="f492"/>
                      </a:cxn>
                      <a:cxn ang="f310">
                        <a:pos x="f493" y="f494"/>
                      </a:cxn>
                      <a:cxn ang="f310">
                        <a:pos x="f495" y="f496"/>
                      </a:cxn>
                      <a:cxn ang="f310">
                        <a:pos x="f497" y="f498"/>
                      </a:cxn>
                      <a:cxn ang="f310">
                        <a:pos x="f499" y="f500"/>
                      </a:cxn>
                      <a:cxn ang="f310">
                        <a:pos x="f501" y="f502"/>
                      </a:cxn>
                      <a:cxn ang="f310">
                        <a:pos x="f503" y="f492"/>
                      </a:cxn>
                      <a:cxn ang="f310">
                        <a:pos x="f504" y="f505"/>
                      </a:cxn>
                      <a:cxn ang="f310">
                        <a:pos x="f506" y="f507"/>
                      </a:cxn>
                      <a:cxn ang="f310">
                        <a:pos x="f508" y="f509"/>
                      </a:cxn>
                      <a:cxn ang="f310">
                        <a:pos x="f510" y="f511"/>
                      </a:cxn>
                      <a:cxn ang="f310">
                        <a:pos x="f512" y="f513"/>
                      </a:cxn>
                      <a:cxn ang="f310">
                        <a:pos x="f514" y="f511"/>
                      </a:cxn>
                      <a:cxn ang="f310">
                        <a:pos x="f515" y="f516"/>
                      </a:cxn>
                      <a:cxn ang="f310">
                        <a:pos x="f517" y="f518"/>
                      </a:cxn>
                      <a:cxn ang="f310">
                        <a:pos x="f519" y="f520"/>
                      </a:cxn>
                      <a:cxn ang="f310">
                        <a:pos x="f521" y="f522"/>
                      </a:cxn>
                      <a:cxn ang="f310">
                        <a:pos x="f523" y="f524"/>
                      </a:cxn>
                      <a:cxn ang="f310">
                        <a:pos x="f525" y="f492"/>
                      </a:cxn>
                      <a:cxn ang="f310">
                        <a:pos x="f526" y="f527"/>
                      </a:cxn>
                      <a:cxn ang="f310">
                        <a:pos x="f528" y="f529"/>
                      </a:cxn>
                      <a:cxn ang="f310">
                        <a:pos x="f530" y="f531"/>
                      </a:cxn>
                      <a:cxn ang="f310">
                        <a:pos x="f532" y="f533"/>
                      </a:cxn>
                      <a:cxn ang="f310">
                        <a:pos x="f534" y="f535"/>
                      </a:cxn>
                      <a:cxn ang="f310">
                        <a:pos x="f536" y="f537"/>
                      </a:cxn>
                      <a:cxn ang="f310">
                        <a:pos x="f538" y="f539"/>
                      </a:cxn>
                      <a:cxn ang="f310">
                        <a:pos x="f540" y="f492"/>
                      </a:cxn>
                      <a:cxn ang="f310">
                        <a:pos x="f541" y="f542"/>
                      </a:cxn>
                      <a:cxn ang="f310">
                        <a:pos x="f543" y="f544"/>
                      </a:cxn>
                      <a:cxn ang="f310">
                        <a:pos x="f545" y="f546"/>
                      </a:cxn>
                      <a:cxn ang="f310">
                        <a:pos x="f547" y="f548"/>
                      </a:cxn>
                      <a:cxn ang="f310">
                        <a:pos x="f549" y="f542"/>
                      </a:cxn>
                      <a:cxn ang="f310">
                        <a:pos x="f550" y="f551"/>
                      </a:cxn>
                      <a:cxn ang="f310">
                        <a:pos x="f552" y="f553"/>
                      </a:cxn>
                      <a:cxn ang="f310">
                        <a:pos x="f554" y="f555"/>
                      </a:cxn>
                      <a:cxn ang="f310">
                        <a:pos x="f556" y="f490"/>
                      </a:cxn>
                      <a:cxn ang="f310">
                        <a:pos x="f557" y="f558"/>
                      </a:cxn>
                      <a:cxn ang="f310">
                        <a:pos x="f559" y="f560"/>
                      </a:cxn>
                      <a:cxn ang="f310">
                        <a:pos x="f561" y="f562"/>
                      </a:cxn>
                      <a:cxn ang="f310">
                        <a:pos x="f563" y="f555"/>
                      </a:cxn>
                      <a:cxn ang="f310">
                        <a:pos x="f564" y="f565"/>
                      </a:cxn>
                      <a:cxn ang="f310">
                        <a:pos x="f566" y="f567"/>
                      </a:cxn>
                      <a:cxn ang="f310">
                        <a:pos x="f568" y="f562"/>
                      </a:cxn>
                      <a:cxn ang="f310">
                        <a:pos x="f569" y="f570"/>
                      </a:cxn>
                      <a:cxn ang="f310">
                        <a:pos x="f571" y="f560"/>
                      </a:cxn>
                      <a:cxn ang="f310">
                        <a:pos x="f572" y="f573"/>
                      </a:cxn>
                    </a:cxnLst>
                    <a:rect l="f485" t="f488" r="f486" b="f487"/>
                    <a:pathLst>
                      <a:path w="1428" h="664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5" y="f17"/>
                        </a:lnTo>
                        <a:lnTo>
                          <a:pt x="f6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7"/>
                        </a:lnTo>
                        <a:lnTo>
                          <a:pt x="f32" y="f7"/>
                        </a:lnTo>
                        <a:lnTo>
                          <a:pt x="f33" y="f30"/>
                        </a:lnTo>
                        <a:lnTo>
                          <a:pt x="f34" y="f28"/>
                        </a:lnTo>
                        <a:lnTo>
                          <a:pt x="f35" y="f26"/>
                        </a:lnTo>
                        <a:lnTo>
                          <a:pt x="f36" y="f24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17"/>
                        </a:lnTo>
                        <a:lnTo>
                          <a:pt x="f46" y="f47"/>
                        </a:lnTo>
                        <a:lnTo>
                          <a:pt x="f4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55"/>
                        </a:lnTo>
                        <a:lnTo>
                          <a:pt x="f65" y="f47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1"/>
                        </a:lnTo>
                        <a:lnTo>
                          <a:pt x="f73" y="f74"/>
                        </a:lnTo>
                        <a:lnTo>
                          <a:pt x="f75" y="f76"/>
                        </a:lnTo>
                        <a:lnTo>
                          <a:pt x="f77" y="f67"/>
                        </a:lnTo>
                        <a:lnTo>
                          <a:pt x="f78" y="f79"/>
                        </a:lnTo>
                        <a:lnTo>
                          <a:pt x="f80" y="f17"/>
                        </a:lnTo>
                        <a:lnTo>
                          <a:pt x="f81" y="f55"/>
                        </a:lnTo>
                        <a:lnTo>
                          <a:pt x="f82" y="f57"/>
                        </a:lnTo>
                        <a:lnTo>
                          <a:pt x="f83" y="f57"/>
                        </a:lnTo>
                        <a:lnTo>
                          <a:pt x="f84" y="f85"/>
                        </a:lnTo>
                        <a:lnTo>
                          <a:pt x="f86" y="f17"/>
                        </a:lnTo>
                        <a:lnTo>
                          <a:pt x="f87" y="f88"/>
                        </a:lnTo>
                        <a:lnTo>
                          <a:pt x="f89" y="f90"/>
                        </a:lnTo>
                        <a:lnTo>
                          <a:pt x="f91" y="f92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102"/>
                        </a:lnTo>
                        <a:lnTo>
                          <a:pt x="f30" y="f103"/>
                        </a:lnTo>
                        <a:lnTo>
                          <a:pt x="f104" y="f105"/>
                        </a:lnTo>
                        <a:lnTo>
                          <a:pt x="f106" y="f17"/>
                        </a:lnTo>
                        <a:lnTo>
                          <a:pt x="f107" y="f108"/>
                        </a:lnTo>
                        <a:lnTo>
                          <a:pt x="f109" y="f110"/>
                        </a:lnTo>
                        <a:lnTo>
                          <a:pt x="f108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00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9"/>
                        </a:lnTo>
                        <a:lnTo>
                          <a:pt x="f130" y="f108"/>
                        </a:lnTo>
                        <a:lnTo>
                          <a:pt x="f131" y="f44"/>
                        </a:lnTo>
                        <a:lnTo>
                          <a:pt x="f132" y="f112"/>
                        </a:lnTo>
                        <a:lnTo>
                          <a:pt x="f133" y="f47"/>
                        </a:lnTo>
                        <a:lnTo>
                          <a:pt x="f134" y="f49"/>
                        </a:lnTo>
                        <a:lnTo>
                          <a:pt x="f135" y="f51"/>
                        </a:lnTo>
                        <a:lnTo>
                          <a:pt x="f136" y="f137"/>
                        </a:lnTo>
                        <a:lnTo>
                          <a:pt x="f138" y="f139"/>
                        </a:lnTo>
                        <a:lnTo>
                          <a:pt x="f140" y="f137"/>
                        </a:lnTo>
                        <a:lnTo>
                          <a:pt x="f141" y="f112"/>
                        </a:lnTo>
                        <a:lnTo>
                          <a:pt x="f142" y="f17"/>
                        </a:lnTo>
                        <a:lnTo>
                          <a:pt x="f143" y="f112"/>
                        </a:lnTo>
                        <a:lnTo>
                          <a:pt x="f144" y="f139"/>
                        </a:lnTo>
                        <a:lnTo>
                          <a:pt x="f145" y="f146"/>
                        </a:lnTo>
                        <a:lnTo>
                          <a:pt x="f147" y="f59"/>
                        </a:lnTo>
                        <a:lnTo>
                          <a:pt x="f148" y="f149"/>
                        </a:lnTo>
                        <a:lnTo>
                          <a:pt x="f150" y="f151"/>
                        </a:lnTo>
                        <a:lnTo>
                          <a:pt x="f152" y="f153"/>
                        </a:lnTo>
                        <a:lnTo>
                          <a:pt x="f154" y="f40"/>
                        </a:lnTo>
                        <a:lnTo>
                          <a:pt x="f155" y="f156"/>
                        </a:lnTo>
                        <a:lnTo>
                          <a:pt x="f157" y="f158"/>
                        </a:lnTo>
                        <a:lnTo>
                          <a:pt x="f159" y="f160"/>
                        </a:lnTo>
                        <a:lnTo>
                          <a:pt x="f161" y="f20"/>
                        </a:lnTo>
                        <a:lnTo>
                          <a:pt x="f162" y="f163"/>
                        </a:lnTo>
                        <a:lnTo>
                          <a:pt x="f164" y="f18"/>
                        </a:lnTo>
                        <a:lnTo>
                          <a:pt x="f165" y="f146"/>
                        </a:lnTo>
                        <a:lnTo>
                          <a:pt x="f166" y="f137"/>
                        </a:lnTo>
                        <a:lnTo>
                          <a:pt x="f5" y="f53"/>
                        </a:lnTo>
                        <a:lnTo>
                          <a:pt x="f5" y="f16"/>
                        </a:lnTo>
                        <a:lnTo>
                          <a:pt x="f167" y="f16"/>
                        </a:lnTo>
                        <a:lnTo>
                          <a:pt x="f162" y="f168"/>
                        </a:lnTo>
                        <a:lnTo>
                          <a:pt x="f169" y="f170"/>
                        </a:lnTo>
                        <a:lnTo>
                          <a:pt x="f171" y="f172"/>
                        </a:lnTo>
                        <a:lnTo>
                          <a:pt x="f173" y="f174"/>
                        </a:lnTo>
                        <a:lnTo>
                          <a:pt x="f175" y="f176"/>
                        </a:lnTo>
                        <a:lnTo>
                          <a:pt x="f177" y="f178"/>
                        </a:lnTo>
                        <a:lnTo>
                          <a:pt x="f179" y="f12"/>
                        </a:lnTo>
                        <a:lnTo>
                          <a:pt x="f180" y="f12"/>
                        </a:lnTo>
                        <a:lnTo>
                          <a:pt x="f181" y="f12"/>
                        </a:lnTo>
                        <a:lnTo>
                          <a:pt x="f182" y="f12"/>
                        </a:lnTo>
                        <a:lnTo>
                          <a:pt x="f183" y="f178"/>
                        </a:lnTo>
                        <a:lnTo>
                          <a:pt x="f184" y="f178"/>
                        </a:lnTo>
                        <a:lnTo>
                          <a:pt x="f185" y="f186"/>
                        </a:lnTo>
                        <a:lnTo>
                          <a:pt x="f133" y="f186"/>
                        </a:lnTo>
                        <a:lnTo>
                          <a:pt x="f17" y="f187"/>
                        </a:lnTo>
                        <a:lnTo>
                          <a:pt x="f188" y="f189"/>
                        </a:lnTo>
                        <a:lnTo>
                          <a:pt x="f190" y="f172"/>
                        </a:lnTo>
                        <a:lnTo>
                          <a:pt x="f191" y="f161"/>
                        </a:lnTo>
                        <a:lnTo>
                          <a:pt x="f62" y="f189"/>
                        </a:lnTo>
                        <a:lnTo>
                          <a:pt x="f192" y="f176"/>
                        </a:lnTo>
                        <a:lnTo>
                          <a:pt x="f193" y="f178"/>
                        </a:lnTo>
                        <a:lnTo>
                          <a:pt x="f194" y="f167"/>
                        </a:lnTo>
                        <a:lnTo>
                          <a:pt x="f195" y="f164"/>
                        </a:lnTo>
                        <a:lnTo>
                          <a:pt x="f196" y="f164"/>
                        </a:lnTo>
                        <a:lnTo>
                          <a:pt x="f197" y="f12"/>
                        </a:lnTo>
                        <a:lnTo>
                          <a:pt x="f198" y="f187"/>
                        </a:lnTo>
                        <a:lnTo>
                          <a:pt x="f199" y="f176"/>
                        </a:lnTo>
                        <a:lnTo>
                          <a:pt x="f200" y="f187"/>
                        </a:lnTo>
                        <a:lnTo>
                          <a:pt x="f201" y="f172"/>
                        </a:lnTo>
                        <a:lnTo>
                          <a:pt x="f202" y="f203"/>
                        </a:lnTo>
                        <a:lnTo>
                          <a:pt x="f204" y="f205"/>
                        </a:lnTo>
                        <a:lnTo>
                          <a:pt x="f206" y="f205"/>
                        </a:lnTo>
                        <a:lnTo>
                          <a:pt x="f207" y="f14"/>
                        </a:lnTo>
                        <a:lnTo>
                          <a:pt x="f208" y="f161"/>
                        </a:lnTo>
                        <a:lnTo>
                          <a:pt x="f209" y="f186"/>
                        </a:lnTo>
                        <a:lnTo>
                          <a:pt x="f210" y="f211"/>
                        </a:lnTo>
                        <a:lnTo>
                          <a:pt x="f27" y="f10"/>
                        </a:lnTo>
                        <a:lnTo>
                          <a:pt x="f212" y="f5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68B545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5" name="Rectangle 151"/>
                  <p:cNvSpPr/>
                  <p:nvPr/>
                </p:nvSpPr>
                <p:spPr>
                  <a:xfrm rot="5400013">
                    <a:off x="1239377" y="596243"/>
                    <a:ext cx="783375" cy="262368"/>
                  </a:xfrm>
                  <a:prstGeom prst="rect">
                    <a:avLst/>
                  </a:prstGeom>
                  <a:solidFill>
                    <a:srgbClr val="BFBFB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6" name="Rectangle 152"/>
                  <p:cNvSpPr/>
                  <p:nvPr/>
                </p:nvSpPr>
                <p:spPr>
                  <a:xfrm rot="5400013">
                    <a:off x="1433281" y="402340"/>
                    <a:ext cx="395569" cy="262368"/>
                  </a:xfrm>
                  <a:prstGeom prst="rect">
                    <a:avLst/>
                  </a:prstGeom>
                  <a:solidFill>
                    <a:srgbClr val="7F7F7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7" name="Rectangle 153"/>
                  <p:cNvSpPr/>
                  <p:nvPr/>
                </p:nvSpPr>
                <p:spPr>
                  <a:xfrm rot="5400013">
                    <a:off x="1218094" y="715092"/>
                    <a:ext cx="786146" cy="26343"/>
                  </a:xfrm>
                  <a:prstGeom prst="rect">
                    <a:avLst/>
                  </a:prstGeom>
                  <a:solidFill>
                    <a:srgbClr val="D9D9D9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8" name="Freeform 154"/>
                  <p:cNvSpPr/>
                  <p:nvPr/>
                </p:nvSpPr>
                <p:spPr>
                  <a:xfrm rot="5400013">
                    <a:off x="2049060" y="368759"/>
                    <a:ext cx="398888" cy="321768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720"/>
                      <a:gd name="f7" fmla="val 623"/>
                      <a:gd name="f8" fmla="val 163"/>
                      <a:gd name="f9" fmla="val 191"/>
                      <a:gd name="f10" fmla="val 217"/>
                      <a:gd name="f11" fmla="val 242"/>
                      <a:gd name="f12" fmla="val 1"/>
                      <a:gd name="f13" fmla="val 263"/>
                      <a:gd name="f14" fmla="val 279"/>
                      <a:gd name="f15" fmla="val 3"/>
                      <a:gd name="f16" fmla="val 292"/>
                      <a:gd name="f17" fmla="val 466"/>
                      <a:gd name="f18" fmla="val 4"/>
                      <a:gd name="f19" fmla="val 643"/>
                      <a:gd name="f20" fmla="val 7"/>
                      <a:gd name="f21" fmla="val 8"/>
                      <a:gd name="f22" fmla="val 450"/>
                      <a:gd name="f23" fmla="val 718"/>
                      <a:gd name="f24" fmla="val 449"/>
                      <a:gd name="f25" fmla="val 704"/>
                      <a:gd name="f26" fmla="val 443"/>
                      <a:gd name="f27" fmla="val 690"/>
                      <a:gd name="f28" fmla="val 678"/>
                      <a:gd name="f29" fmla="val 448"/>
                      <a:gd name="f30" fmla="val 657"/>
                      <a:gd name="f31" fmla="val 636"/>
                      <a:gd name="f32" fmla="val 488"/>
                      <a:gd name="f33" fmla="val 615"/>
                      <a:gd name="f34" fmla="val 513"/>
                      <a:gd name="f35" fmla="val 594"/>
                      <a:gd name="f36" fmla="val 538"/>
                      <a:gd name="f37" fmla="val 572"/>
                      <a:gd name="f38" fmla="val 563"/>
                      <a:gd name="f39" fmla="val 550"/>
                      <a:gd name="f40" fmla="val 585"/>
                      <a:gd name="f41" fmla="val 527"/>
                      <a:gd name="f42" fmla="val 604"/>
                      <a:gd name="f43" fmla="val 504"/>
                      <a:gd name="f44" fmla="val 617"/>
                      <a:gd name="f45" fmla="val 479"/>
                      <a:gd name="f46" fmla="val 455"/>
                      <a:gd name="f47" fmla="val 434"/>
                      <a:gd name="f48" fmla="val 619"/>
                      <a:gd name="f49" fmla="val 416"/>
                      <a:gd name="f50" fmla="val 610"/>
                      <a:gd name="f51" fmla="val 398"/>
                      <a:gd name="f52" fmla="val 598"/>
                      <a:gd name="f53" fmla="val 382"/>
                      <a:gd name="f54" fmla="val 584"/>
                      <a:gd name="f55" fmla="val 366"/>
                      <a:gd name="f56" fmla="val 568"/>
                      <a:gd name="f57" fmla="val 351"/>
                      <a:gd name="f58" fmla="val 553"/>
                      <a:gd name="f59" fmla="val 336"/>
                      <a:gd name="f60" fmla="val 322"/>
                      <a:gd name="f61" fmla="val 525"/>
                      <a:gd name="f62" fmla="val 307"/>
                      <a:gd name="f63" fmla="val 515"/>
                      <a:gd name="f64" fmla="val 508"/>
                      <a:gd name="f65" fmla="val 275"/>
                      <a:gd name="f66" fmla="val 507"/>
                      <a:gd name="f67" fmla="val 258"/>
                      <a:gd name="f68" fmla="val 511"/>
                      <a:gd name="f69" fmla="val 237"/>
                      <a:gd name="f70" fmla="val 517"/>
                      <a:gd name="f71" fmla="val 218"/>
                      <a:gd name="f72" fmla="val 518"/>
                      <a:gd name="f73" fmla="val 201"/>
                      <a:gd name="f74" fmla="val 184"/>
                      <a:gd name="f75" fmla="val 166"/>
                      <a:gd name="f76" fmla="val 148"/>
                      <a:gd name="f77" fmla="val 125"/>
                      <a:gd name="f78" fmla="val 111"/>
                      <a:gd name="f79" fmla="val 524"/>
                      <a:gd name="f80" fmla="val 100"/>
                      <a:gd name="f81" fmla="val 532"/>
                      <a:gd name="f82" fmla="val 93"/>
                      <a:gd name="f83" fmla="val 539"/>
                      <a:gd name="f84" fmla="val 85"/>
                      <a:gd name="f85" fmla="val 547"/>
                      <a:gd name="f86" fmla="val 76"/>
                      <a:gd name="f87" fmla="val 555"/>
                      <a:gd name="f88" fmla="val 66"/>
                      <a:gd name="f89" fmla="val 562"/>
                      <a:gd name="f90" fmla="val 53"/>
                      <a:gd name="f91" fmla="val 566"/>
                      <a:gd name="f92" fmla="val 36"/>
                      <a:gd name="f93" fmla="val 567"/>
                      <a:gd name="f94" fmla="val 27"/>
                      <a:gd name="f95" fmla="val 564"/>
                      <a:gd name="f96" fmla="val 21"/>
                      <a:gd name="f97" fmla="val 556"/>
                      <a:gd name="f98" fmla="val 14"/>
                      <a:gd name="f99" fmla="val 546"/>
                      <a:gd name="f100" fmla="val 9"/>
                      <a:gd name="f101" fmla="val 534"/>
                      <a:gd name="f102" fmla="val 5"/>
                      <a:gd name="f103" fmla="val 2"/>
                      <a:gd name="f104" fmla="val 516"/>
                      <a:gd name="f105" fmla="val 34"/>
                      <a:gd name="f106" fmla="val 11"/>
                      <a:gd name="f107" fmla="val 25"/>
                      <a:gd name="f108" fmla="val 24"/>
                      <a:gd name="f109" fmla="val 17"/>
                      <a:gd name="f110" fmla="val 40"/>
                      <a:gd name="f111" fmla="val 60"/>
                      <a:gd name="f112" fmla="val 82"/>
                      <a:gd name="f113" fmla="val 108"/>
                      <a:gd name="f114" fmla="val 136"/>
                      <a:gd name="f115" fmla="+- 0 0 -90"/>
                      <a:gd name="f116" fmla="*/ f3 1 720"/>
                      <a:gd name="f117" fmla="*/ f4 1 623"/>
                      <a:gd name="f118" fmla="val f5"/>
                      <a:gd name="f119" fmla="val f6"/>
                      <a:gd name="f120" fmla="val f7"/>
                      <a:gd name="f121" fmla="*/ f115 f0 1"/>
                      <a:gd name="f122" fmla="+- f120 0 f118"/>
                      <a:gd name="f123" fmla="+- f119 0 f118"/>
                      <a:gd name="f124" fmla="*/ f121 1 f2"/>
                      <a:gd name="f125" fmla="*/ f123 1 720"/>
                      <a:gd name="f126" fmla="*/ f122 1 623"/>
                      <a:gd name="f127" fmla="*/ 191 f123 1"/>
                      <a:gd name="f128" fmla="*/ 0 f122 1"/>
                      <a:gd name="f129" fmla="*/ 242 f123 1"/>
                      <a:gd name="f130" fmla="*/ 1 f122 1"/>
                      <a:gd name="f131" fmla="*/ 279 f123 1"/>
                      <a:gd name="f132" fmla="*/ 3 f122 1"/>
                      <a:gd name="f133" fmla="*/ 466 f123 1"/>
                      <a:gd name="f134" fmla="*/ 4 f122 1"/>
                      <a:gd name="f135" fmla="*/ 720 f123 1"/>
                      <a:gd name="f136" fmla="*/ 8 f122 1"/>
                      <a:gd name="f137" fmla="*/ 718 f123 1"/>
                      <a:gd name="f138" fmla="*/ 449 f122 1"/>
                      <a:gd name="f139" fmla="*/ 690 f123 1"/>
                      <a:gd name="f140" fmla="*/ 443 f122 1"/>
                      <a:gd name="f141" fmla="*/ 657 f123 1"/>
                      <a:gd name="f142" fmla="*/ 466 f122 1"/>
                      <a:gd name="f143" fmla="*/ 615 f123 1"/>
                      <a:gd name="f144" fmla="*/ 513 f122 1"/>
                      <a:gd name="f145" fmla="*/ 572 f123 1"/>
                      <a:gd name="f146" fmla="*/ 563 f122 1"/>
                      <a:gd name="f147" fmla="*/ 527 f123 1"/>
                      <a:gd name="f148" fmla="*/ 604 f122 1"/>
                      <a:gd name="f149" fmla="*/ 479 f123 1"/>
                      <a:gd name="f150" fmla="*/ 623 f122 1"/>
                      <a:gd name="f151" fmla="*/ 434 f123 1"/>
                      <a:gd name="f152" fmla="*/ 619 f122 1"/>
                      <a:gd name="f153" fmla="*/ 398 f123 1"/>
                      <a:gd name="f154" fmla="*/ 598 f122 1"/>
                      <a:gd name="f155" fmla="*/ 366 f123 1"/>
                      <a:gd name="f156" fmla="*/ 568 f122 1"/>
                      <a:gd name="f157" fmla="*/ 336 f123 1"/>
                      <a:gd name="f158" fmla="*/ 538 f122 1"/>
                      <a:gd name="f159" fmla="*/ 307 f123 1"/>
                      <a:gd name="f160" fmla="*/ 515 f122 1"/>
                      <a:gd name="f161" fmla="*/ 275 f123 1"/>
                      <a:gd name="f162" fmla="*/ 507 f122 1"/>
                      <a:gd name="f163" fmla="*/ 237 f123 1"/>
                      <a:gd name="f164" fmla="*/ 517 f122 1"/>
                      <a:gd name="f165" fmla="*/ 201 f123 1"/>
                      <a:gd name="f166" fmla="*/ 166 f123 1"/>
                      <a:gd name="f167" fmla="*/ 125 f123 1"/>
                      <a:gd name="f168" fmla="*/ 518 f122 1"/>
                      <a:gd name="f169" fmla="*/ 100 f123 1"/>
                      <a:gd name="f170" fmla="*/ 532 f122 1"/>
                      <a:gd name="f171" fmla="*/ 85 f123 1"/>
                      <a:gd name="f172" fmla="*/ 547 f122 1"/>
                      <a:gd name="f173" fmla="*/ 66 f123 1"/>
                      <a:gd name="f174" fmla="*/ 562 f122 1"/>
                      <a:gd name="f175" fmla="*/ 36 f123 1"/>
                      <a:gd name="f176" fmla="*/ 567 f122 1"/>
                      <a:gd name="f177" fmla="*/ 21 f123 1"/>
                      <a:gd name="f178" fmla="*/ 556 f122 1"/>
                      <a:gd name="f179" fmla="*/ 9 f123 1"/>
                      <a:gd name="f180" fmla="*/ 534 f122 1"/>
                      <a:gd name="f181" fmla="*/ 2 f123 1"/>
                      <a:gd name="f182" fmla="*/ 0 f123 1"/>
                      <a:gd name="f183" fmla="*/ 34 f122 1"/>
                      <a:gd name="f184" fmla="*/ 14 f123 1"/>
                      <a:gd name="f185" fmla="*/ 25 f122 1"/>
                      <a:gd name="f186" fmla="*/ 40 f123 1"/>
                      <a:gd name="f187" fmla="*/ 11 f122 1"/>
                      <a:gd name="f188" fmla="*/ 82 f123 1"/>
                      <a:gd name="f189" fmla="*/ 136 f123 1"/>
                      <a:gd name="f190" fmla="+- f124 0 f1"/>
                      <a:gd name="f191" fmla="*/ f127 1 720"/>
                      <a:gd name="f192" fmla="*/ f128 1 623"/>
                      <a:gd name="f193" fmla="*/ f129 1 720"/>
                      <a:gd name="f194" fmla="*/ f130 1 623"/>
                      <a:gd name="f195" fmla="*/ f131 1 720"/>
                      <a:gd name="f196" fmla="*/ f132 1 623"/>
                      <a:gd name="f197" fmla="*/ f133 1 720"/>
                      <a:gd name="f198" fmla="*/ f134 1 623"/>
                      <a:gd name="f199" fmla="*/ f135 1 720"/>
                      <a:gd name="f200" fmla="*/ f136 1 623"/>
                      <a:gd name="f201" fmla="*/ f137 1 720"/>
                      <a:gd name="f202" fmla="*/ f138 1 623"/>
                      <a:gd name="f203" fmla="*/ f139 1 720"/>
                      <a:gd name="f204" fmla="*/ f140 1 623"/>
                      <a:gd name="f205" fmla="*/ f141 1 720"/>
                      <a:gd name="f206" fmla="*/ f142 1 623"/>
                      <a:gd name="f207" fmla="*/ f143 1 720"/>
                      <a:gd name="f208" fmla="*/ f144 1 623"/>
                      <a:gd name="f209" fmla="*/ f145 1 720"/>
                      <a:gd name="f210" fmla="*/ f146 1 623"/>
                      <a:gd name="f211" fmla="*/ f147 1 720"/>
                      <a:gd name="f212" fmla="*/ f148 1 623"/>
                      <a:gd name="f213" fmla="*/ f149 1 720"/>
                      <a:gd name="f214" fmla="*/ f150 1 623"/>
                      <a:gd name="f215" fmla="*/ f151 1 720"/>
                      <a:gd name="f216" fmla="*/ f152 1 623"/>
                      <a:gd name="f217" fmla="*/ f153 1 720"/>
                      <a:gd name="f218" fmla="*/ f154 1 623"/>
                      <a:gd name="f219" fmla="*/ f155 1 720"/>
                      <a:gd name="f220" fmla="*/ f156 1 623"/>
                      <a:gd name="f221" fmla="*/ f157 1 720"/>
                      <a:gd name="f222" fmla="*/ f158 1 623"/>
                      <a:gd name="f223" fmla="*/ f159 1 720"/>
                      <a:gd name="f224" fmla="*/ f160 1 623"/>
                      <a:gd name="f225" fmla="*/ f161 1 720"/>
                      <a:gd name="f226" fmla="*/ f162 1 623"/>
                      <a:gd name="f227" fmla="*/ f163 1 720"/>
                      <a:gd name="f228" fmla="*/ f164 1 623"/>
                      <a:gd name="f229" fmla="*/ f165 1 720"/>
                      <a:gd name="f230" fmla="*/ f166 1 720"/>
                      <a:gd name="f231" fmla="*/ f167 1 720"/>
                      <a:gd name="f232" fmla="*/ f168 1 623"/>
                      <a:gd name="f233" fmla="*/ f169 1 720"/>
                      <a:gd name="f234" fmla="*/ f170 1 623"/>
                      <a:gd name="f235" fmla="*/ f171 1 720"/>
                      <a:gd name="f236" fmla="*/ f172 1 623"/>
                      <a:gd name="f237" fmla="*/ f173 1 720"/>
                      <a:gd name="f238" fmla="*/ f174 1 623"/>
                      <a:gd name="f239" fmla="*/ f175 1 720"/>
                      <a:gd name="f240" fmla="*/ f176 1 623"/>
                      <a:gd name="f241" fmla="*/ f177 1 720"/>
                      <a:gd name="f242" fmla="*/ f178 1 623"/>
                      <a:gd name="f243" fmla="*/ f179 1 720"/>
                      <a:gd name="f244" fmla="*/ f180 1 623"/>
                      <a:gd name="f245" fmla="*/ f181 1 720"/>
                      <a:gd name="f246" fmla="*/ f182 1 720"/>
                      <a:gd name="f247" fmla="*/ f183 1 623"/>
                      <a:gd name="f248" fmla="*/ f184 1 720"/>
                      <a:gd name="f249" fmla="*/ f185 1 623"/>
                      <a:gd name="f250" fmla="*/ f186 1 720"/>
                      <a:gd name="f251" fmla="*/ f187 1 623"/>
                      <a:gd name="f252" fmla="*/ f188 1 720"/>
                      <a:gd name="f253" fmla="*/ f189 1 720"/>
                      <a:gd name="f254" fmla="*/ 0 1 f125"/>
                      <a:gd name="f255" fmla="*/ f119 1 f125"/>
                      <a:gd name="f256" fmla="*/ 0 1 f126"/>
                      <a:gd name="f257" fmla="*/ f120 1 f126"/>
                      <a:gd name="f258" fmla="*/ f191 1 f125"/>
                      <a:gd name="f259" fmla="*/ f192 1 f126"/>
                      <a:gd name="f260" fmla="*/ f193 1 f125"/>
                      <a:gd name="f261" fmla="*/ f194 1 f126"/>
                      <a:gd name="f262" fmla="*/ f195 1 f125"/>
                      <a:gd name="f263" fmla="*/ f196 1 f126"/>
                      <a:gd name="f264" fmla="*/ f197 1 f125"/>
                      <a:gd name="f265" fmla="*/ f198 1 f126"/>
                      <a:gd name="f266" fmla="*/ f199 1 f125"/>
                      <a:gd name="f267" fmla="*/ f200 1 f126"/>
                      <a:gd name="f268" fmla="*/ f201 1 f125"/>
                      <a:gd name="f269" fmla="*/ f202 1 f126"/>
                      <a:gd name="f270" fmla="*/ f203 1 f125"/>
                      <a:gd name="f271" fmla="*/ f204 1 f126"/>
                      <a:gd name="f272" fmla="*/ f205 1 f125"/>
                      <a:gd name="f273" fmla="*/ f206 1 f126"/>
                      <a:gd name="f274" fmla="*/ f207 1 f125"/>
                      <a:gd name="f275" fmla="*/ f208 1 f126"/>
                      <a:gd name="f276" fmla="*/ f209 1 f125"/>
                      <a:gd name="f277" fmla="*/ f210 1 f126"/>
                      <a:gd name="f278" fmla="*/ f211 1 f125"/>
                      <a:gd name="f279" fmla="*/ f212 1 f126"/>
                      <a:gd name="f280" fmla="*/ f213 1 f125"/>
                      <a:gd name="f281" fmla="*/ f214 1 f126"/>
                      <a:gd name="f282" fmla="*/ f215 1 f125"/>
                      <a:gd name="f283" fmla="*/ f216 1 f126"/>
                      <a:gd name="f284" fmla="*/ f217 1 f125"/>
                      <a:gd name="f285" fmla="*/ f218 1 f126"/>
                      <a:gd name="f286" fmla="*/ f219 1 f125"/>
                      <a:gd name="f287" fmla="*/ f220 1 f126"/>
                      <a:gd name="f288" fmla="*/ f221 1 f125"/>
                      <a:gd name="f289" fmla="*/ f222 1 f126"/>
                      <a:gd name="f290" fmla="*/ f223 1 f125"/>
                      <a:gd name="f291" fmla="*/ f224 1 f126"/>
                      <a:gd name="f292" fmla="*/ f225 1 f125"/>
                      <a:gd name="f293" fmla="*/ f226 1 f126"/>
                      <a:gd name="f294" fmla="*/ f227 1 f125"/>
                      <a:gd name="f295" fmla="*/ f228 1 f126"/>
                      <a:gd name="f296" fmla="*/ f229 1 f125"/>
                      <a:gd name="f297" fmla="*/ f230 1 f125"/>
                      <a:gd name="f298" fmla="*/ f231 1 f125"/>
                      <a:gd name="f299" fmla="*/ f232 1 f126"/>
                      <a:gd name="f300" fmla="*/ f233 1 f125"/>
                      <a:gd name="f301" fmla="*/ f234 1 f126"/>
                      <a:gd name="f302" fmla="*/ f235 1 f125"/>
                      <a:gd name="f303" fmla="*/ f236 1 f126"/>
                      <a:gd name="f304" fmla="*/ f237 1 f125"/>
                      <a:gd name="f305" fmla="*/ f238 1 f126"/>
                      <a:gd name="f306" fmla="*/ f239 1 f125"/>
                      <a:gd name="f307" fmla="*/ f240 1 f126"/>
                      <a:gd name="f308" fmla="*/ f241 1 f125"/>
                      <a:gd name="f309" fmla="*/ f242 1 f126"/>
                      <a:gd name="f310" fmla="*/ f243 1 f125"/>
                      <a:gd name="f311" fmla="*/ f244 1 f126"/>
                      <a:gd name="f312" fmla="*/ f245 1 f125"/>
                      <a:gd name="f313" fmla="*/ f246 1 f125"/>
                      <a:gd name="f314" fmla="*/ f247 1 f126"/>
                      <a:gd name="f315" fmla="*/ f248 1 f125"/>
                      <a:gd name="f316" fmla="*/ f249 1 f126"/>
                      <a:gd name="f317" fmla="*/ f250 1 f125"/>
                      <a:gd name="f318" fmla="*/ f251 1 f126"/>
                      <a:gd name="f319" fmla="*/ f252 1 f125"/>
                      <a:gd name="f320" fmla="*/ f253 1 f125"/>
                      <a:gd name="f321" fmla="*/ f254 f116 1"/>
                      <a:gd name="f322" fmla="*/ f255 f116 1"/>
                      <a:gd name="f323" fmla="*/ f257 f117 1"/>
                      <a:gd name="f324" fmla="*/ f256 f117 1"/>
                      <a:gd name="f325" fmla="*/ f258 f116 1"/>
                      <a:gd name="f326" fmla="*/ f259 f117 1"/>
                      <a:gd name="f327" fmla="*/ f260 f116 1"/>
                      <a:gd name="f328" fmla="*/ f261 f117 1"/>
                      <a:gd name="f329" fmla="*/ f262 f116 1"/>
                      <a:gd name="f330" fmla="*/ f263 f117 1"/>
                      <a:gd name="f331" fmla="*/ f264 f116 1"/>
                      <a:gd name="f332" fmla="*/ f265 f117 1"/>
                      <a:gd name="f333" fmla="*/ f266 f116 1"/>
                      <a:gd name="f334" fmla="*/ f267 f117 1"/>
                      <a:gd name="f335" fmla="*/ f268 f116 1"/>
                      <a:gd name="f336" fmla="*/ f269 f117 1"/>
                      <a:gd name="f337" fmla="*/ f270 f116 1"/>
                      <a:gd name="f338" fmla="*/ f271 f117 1"/>
                      <a:gd name="f339" fmla="*/ f272 f116 1"/>
                      <a:gd name="f340" fmla="*/ f273 f117 1"/>
                      <a:gd name="f341" fmla="*/ f274 f116 1"/>
                      <a:gd name="f342" fmla="*/ f275 f117 1"/>
                      <a:gd name="f343" fmla="*/ f276 f116 1"/>
                      <a:gd name="f344" fmla="*/ f277 f117 1"/>
                      <a:gd name="f345" fmla="*/ f278 f116 1"/>
                      <a:gd name="f346" fmla="*/ f279 f117 1"/>
                      <a:gd name="f347" fmla="*/ f280 f116 1"/>
                      <a:gd name="f348" fmla="*/ f281 f117 1"/>
                      <a:gd name="f349" fmla="*/ f282 f116 1"/>
                      <a:gd name="f350" fmla="*/ f283 f117 1"/>
                      <a:gd name="f351" fmla="*/ f284 f116 1"/>
                      <a:gd name="f352" fmla="*/ f285 f117 1"/>
                      <a:gd name="f353" fmla="*/ f286 f116 1"/>
                      <a:gd name="f354" fmla="*/ f287 f117 1"/>
                      <a:gd name="f355" fmla="*/ f288 f116 1"/>
                      <a:gd name="f356" fmla="*/ f289 f117 1"/>
                      <a:gd name="f357" fmla="*/ f290 f116 1"/>
                      <a:gd name="f358" fmla="*/ f291 f117 1"/>
                      <a:gd name="f359" fmla="*/ f292 f116 1"/>
                      <a:gd name="f360" fmla="*/ f293 f117 1"/>
                      <a:gd name="f361" fmla="*/ f294 f116 1"/>
                      <a:gd name="f362" fmla="*/ f295 f117 1"/>
                      <a:gd name="f363" fmla="*/ f296 f116 1"/>
                      <a:gd name="f364" fmla="*/ f297 f116 1"/>
                      <a:gd name="f365" fmla="*/ f298 f116 1"/>
                      <a:gd name="f366" fmla="*/ f299 f117 1"/>
                      <a:gd name="f367" fmla="*/ f300 f116 1"/>
                      <a:gd name="f368" fmla="*/ f301 f117 1"/>
                      <a:gd name="f369" fmla="*/ f302 f116 1"/>
                      <a:gd name="f370" fmla="*/ f303 f117 1"/>
                      <a:gd name="f371" fmla="*/ f304 f116 1"/>
                      <a:gd name="f372" fmla="*/ f305 f117 1"/>
                      <a:gd name="f373" fmla="*/ f306 f116 1"/>
                      <a:gd name="f374" fmla="*/ f307 f117 1"/>
                      <a:gd name="f375" fmla="*/ f308 f116 1"/>
                      <a:gd name="f376" fmla="*/ f309 f117 1"/>
                      <a:gd name="f377" fmla="*/ f310 f116 1"/>
                      <a:gd name="f378" fmla="*/ f311 f117 1"/>
                      <a:gd name="f379" fmla="*/ f312 f116 1"/>
                      <a:gd name="f380" fmla="*/ f313 f116 1"/>
                      <a:gd name="f381" fmla="*/ f314 f117 1"/>
                      <a:gd name="f382" fmla="*/ f315 f116 1"/>
                      <a:gd name="f383" fmla="*/ f316 f117 1"/>
                      <a:gd name="f384" fmla="*/ f317 f116 1"/>
                      <a:gd name="f385" fmla="*/ f318 f117 1"/>
                      <a:gd name="f386" fmla="*/ f319 f116 1"/>
                      <a:gd name="f387" fmla="*/ f320 f116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190">
                        <a:pos x="f325" y="f326"/>
                      </a:cxn>
                      <a:cxn ang="f190">
                        <a:pos x="f327" y="f328"/>
                      </a:cxn>
                      <a:cxn ang="f190">
                        <a:pos x="f329" y="f330"/>
                      </a:cxn>
                      <a:cxn ang="f190">
                        <a:pos x="f331" y="f332"/>
                      </a:cxn>
                      <a:cxn ang="f190">
                        <a:pos x="f333" y="f334"/>
                      </a:cxn>
                      <a:cxn ang="f190">
                        <a:pos x="f335" y="f336"/>
                      </a:cxn>
                      <a:cxn ang="f190">
                        <a:pos x="f337" y="f338"/>
                      </a:cxn>
                      <a:cxn ang="f190">
                        <a:pos x="f339" y="f340"/>
                      </a:cxn>
                      <a:cxn ang="f190">
                        <a:pos x="f341" y="f342"/>
                      </a:cxn>
                      <a:cxn ang="f190">
                        <a:pos x="f343" y="f344"/>
                      </a:cxn>
                      <a:cxn ang="f190">
                        <a:pos x="f345" y="f346"/>
                      </a:cxn>
                      <a:cxn ang="f190">
                        <a:pos x="f347" y="f348"/>
                      </a:cxn>
                      <a:cxn ang="f190">
                        <a:pos x="f349" y="f350"/>
                      </a:cxn>
                      <a:cxn ang="f190">
                        <a:pos x="f351" y="f352"/>
                      </a:cxn>
                      <a:cxn ang="f190">
                        <a:pos x="f353" y="f354"/>
                      </a:cxn>
                      <a:cxn ang="f190">
                        <a:pos x="f355" y="f356"/>
                      </a:cxn>
                      <a:cxn ang="f190">
                        <a:pos x="f357" y="f358"/>
                      </a:cxn>
                      <a:cxn ang="f190">
                        <a:pos x="f359" y="f360"/>
                      </a:cxn>
                      <a:cxn ang="f190">
                        <a:pos x="f361" y="f362"/>
                      </a:cxn>
                      <a:cxn ang="f190">
                        <a:pos x="f363" y="f362"/>
                      </a:cxn>
                      <a:cxn ang="f190">
                        <a:pos x="f364" y="f342"/>
                      </a:cxn>
                      <a:cxn ang="f190">
                        <a:pos x="f365" y="f366"/>
                      </a:cxn>
                      <a:cxn ang="f190">
                        <a:pos x="f367" y="f368"/>
                      </a:cxn>
                      <a:cxn ang="f190">
                        <a:pos x="f369" y="f370"/>
                      </a:cxn>
                      <a:cxn ang="f190">
                        <a:pos x="f371" y="f372"/>
                      </a:cxn>
                      <a:cxn ang="f190">
                        <a:pos x="f373" y="f374"/>
                      </a:cxn>
                      <a:cxn ang="f190">
                        <a:pos x="f375" y="f376"/>
                      </a:cxn>
                      <a:cxn ang="f190">
                        <a:pos x="f377" y="f378"/>
                      </a:cxn>
                      <a:cxn ang="f190">
                        <a:pos x="f379" y="f362"/>
                      </a:cxn>
                      <a:cxn ang="f190">
                        <a:pos x="f380" y="f381"/>
                      </a:cxn>
                      <a:cxn ang="f190">
                        <a:pos x="f382" y="f383"/>
                      </a:cxn>
                      <a:cxn ang="f190">
                        <a:pos x="f384" y="f385"/>
                      </a:cxn>
                      <a:cxn ang="f190">
                        <a:pos x="f386" y="f332"/>
                      </a:cxn>
                      <a:cxn ang="f190">
                        <a:pos x="f387" y="f326"/>
                      </a:cxn>
                    </a:cxnLst>
                    <a:rect l="f321" t="f324" r="f322" b="f323"/>
                    <a:pathLst>
                      <a:path w="720" h="623">
                        <a:moveTo>
                          <a:pt x="f8" y="f5"/>
                        </a:moveTo>
                        <a:lnTo>
                          <a:pt x="f9" y="f5"/>
                        </a:lnTo>
                        <a:lnTo>
                          <a:pt x="f10" y="f5"/>
                        </a:lnTo>
                        <a:lnTo>
                          <a:pt x="f11" y="f12"/>
                        </a:lnTo>
                        <a:lnTo>
                          <a:pt x="f13" y="f12"/>
                        </a:lnTo>
                        <a:lnTo>
                          <a:pt x="f14" y="f15"/>
                        </a:lnTo>
                        <a:lnTo>
                          <a:pt x="f16" y="f15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6" y="f21"/>
                        </a:lnTo>
                        <a:lnTo>
                          <a:pt x="f6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6"/>
                        </a:lnTo>
                        <a:lnTo>
                          <a:pt x="f28" y="f29"/>
                        </a:lnTo>
                        <a:lnTo>
                          <a:pt x="f30" y="f17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7"/>
                        </a:lnTo>
                        <a:lnTo>
                          <a:pt x="f46" y="f7"/>
                        </a:lnTo>
                        <a:lnTo>
                          <a:pt x="f47" y="f48"/>
                        </a:lnTo>
                        <a:lnTo>
                          <a:pt x="f49" y="f50"/>
                        </a:lnTo>
                        <a:lnTo>
                          <a:pt x="f51" y="f52"/>
                        </a:lnTo>
                        <a:lnTo>
                          <a:pt x="f53" y="f54"/>
                        </a:lnTo>
                        <a:lnTo>
                          <a:pt x="f55" y="f56"/>
                        </a:lnTo>
                        <a:lnTo>
                          <a:pt x="f57" y="f58"/>
                        </a:lnTo>
                        <a:lnTo>
                          <a:pt x="f59" y="f36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16" y="f64"/>
                        </a:lnTo>
                        <a:lnTo>
                          <a:pt x="f65" y="f66"/>
                        </a:lnTo>
                        <a:lnTo>
                          <a:pt x="f67" y="f68"/>
                        </a:lnTo>
                        <a:lnTo>
                          <a:pt x="f69" y="f70"/>
                        </a:lnTo>
                        <a:lnTo>
                          <a:pt x="f71" y="f72"/>
                        </a:lnTo>
                        <a:lnTo>
                          <a:pt x="f73" y="f70"/>
                        </a:lnTo>
                        <a:lnTo>
                          <a:pt x="f74" y="f63"/>
                        </a:lnTo>
                        <a:lnTo>
                          <a:pt x="f75" y="f34"/>
                        </a:lnTo>
                        <a:lnTo>
                          <a:pt x="f76" y="f63"/>
                        </a:lnTo>
                        <a:lnTo>
                          <a:pt x="f77" y="f72"/>
                        </a:lnTo>
                        <a:lnTo>
                          <a:pt x="f78" y="f79"/>
                        </a:lnTo>
                        <a:lnTo>
                          <a:pt x="f80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91"/>
                        </a:lnTo>
                        <a:lnTo>
                          <a:pt x="f92" y="f93"/>
                        </a:lnTo>
                        <a:lnTo>
                          <a:pt x="f94" y="f95"/>
                        </a:lnTo>
                        <a:lnTo>
                          <a:pt x="f96" y="f97"/>
                        </a:lnTo>
                        <a:lnTo>
                          <a:pt x="f98" y="f99"/>
                        </a:lnTo>
                        <a:lnTo>
                          <a:pt x="f100" y="f101"/>
                        </a:lnTo>
                        <a:lnTo>
                          <a:pt x="f102" y="f79"/>
                        </a:lnTo>
                        <a:lnTo>
                          <a:pt x="f103" y="f70"/>
                        </a:lnTo>
                        <a:lnTo>
                          <a:pt x="f5" y="f104"/>
                        </a:lnTo>
                        <a:lnTo>
                          <a:pt x="f5" y="f105"/>
                        </a:lnTo>
                        <a:lnTo>
                          <a:pt x="f106" y="f105"/>
                        </a:lnTo>
                        <a:lnTo>
                          <a:pt x="f98" y="f107"/>
                        </a:lnTo>
                        <a:lnTo>
                          <a:pt x="f108" y="f109"/>
                        </a:lnTo>
                        <a:lnTo>
                          <a:pt x="f110" y="f106"/>
                        </a:lnTo>
                        <a:lnTo>
                          <a:pt x="f111" y="f20"/>
                        </a:lnTo>
                        <a:lnTo>
                          <a:pt x="f112" y="f18"/>
                        </a:lnTo>
                        <a:lnTo>
                          <a:pt x="f113" y="f12"/>
                        </a:lnTo>
                        <a:lnTo>
                          <a:pt x="f114" y="f5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4E8834">
                      <a:alpha val="51000"/>
                    </a:srgbClr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39" name="Oval 196"/>
                  <p:cNvSpPr/>
                  <p:nvPr/>
                </p:nvSpPr>
                <p:spPr>
                  <a:xfrm rot="5400013">
                    <a:off x="1054815" y="1143000"/>
                    <a:ext cx="147922" cy="137900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68B545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/>
                  <a:lstStyle/>
                  <a:p>
                    <a:pPr marL="0" marR="0" lvl="0" indent="0" algn="ctr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FFFFFF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40" name="Oval 197"/>
                  <p:cNvSpPr/>
                  <p:nvPr/>
                </p:nvSpPr>
                <p:spPr>
                  <a:xfrm rot="5400013">
                    <a:off x="985681" y="97406"/>
                    <a:ext cx="280053" cy="261079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68B545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/>
                  <a:lstStyle/>
                  <a:p>
                    <a:pPr marL="0" marR="0" lvl="0" indent="0" algn="ctr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FFFFFF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</p:grpSp>
          </p:grpSp>
          <p:sp>
            <p:nvSpPr>
              <p:cNvPr id="41" name="矩形 50"/>
              <p:cNvSpPr/>
              <p:nvPr/>
            </p:nvSpPr>
            <p:spPr>
              <a:xfrm>
                <a:off x="1722473" y="356908"/>
                <a:ext cx="5506708" cy="63495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261939" marR="0" lvl="0" indent="26983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3600" b="1" i="0" u="none" strike="noStrike" kern="1200" cap="none" spc="0" baseline="0">
                    <a:solidFill>
                      <a:srgbClr val="F7F6F3"/>
                    </a:solidFill>
                    <a:uFillTx/>
                    <a:latin typeface="微軟正黑體" pitchFamily="34"/>
                    <a:ea typeface="微軟正黑體" pitchFamily="34"/>
                  </a:rPr>
                  <a:t>紓困補助計算（例示）</a:t>
                </a:r>
                <a:endParaRPr lang="en-US" sz="3600" b="1" i="0" u="none" strike="noStrike" kern="1200" cap="none" spc="0" baseline="0">
                  <a:solidFill>
                    <a:srgbClr val="F7F6F3"/>
                  </a:solidFill>
                  <a:uFillTx/>
                  <a:latin typeface="微軟正黑體" pitchFamily="34"/>
                  <a:ea typeface="微軟正黑體" pitchFamily="34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5"/>
          <p:cNvGrpSpPr/>
          <p:nvPr/>
        </p:nvGrpSpPr>
        <p:grpSpPr>
          <a:xfrm>
            <a:off x="275928" y="150016"/>
            <a:ext cx="4602505" cy="969190"/>
            <a:chOff x="275928" y="150016"/>
            <a:chExt cx="4602505" cy="969190"/>
          </a:xfrm>
        </p:grpSpPr>
        <p:grpSp>
          <p:nvGrpSpPr>
            <p:cNvPr id="3" name="群組 6"/>
            <p:cNvGrpSpPr/>
            <p:nvPr/>
          </p:nvGrpSpPr>
          <p:grpSpPr>
            <a:xfrm>
              <a:off x="1674834" y="282202"/>
              <a:ext cx="3099413" cy="718937"/>
              <a:chOff x="1674834" y="282202"/>
              <a:chExt cx="3099413" cy="718937"/>
            </a:xfrm>
          </p:grpSpPr>
          <p:sp>
            <p:nvSpPr>
              <p:cNvPr id="4" name="Freeform 7"/>
              <p:cNvSpPr/>
              <p:nvPr/>
            </p:nvSpPr>
            <p:spPr>
              <a:xfrm rot="16199987" flipH="1">
                <a:off x="2865072" y="-908036"/>
                <a:ext cx="718937" cy="309941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725"/>
                  <a:gd name="f7" fmla="val 3069"/>
                  <a:gd name="f8" fmla="val 30"/>
                  <a:gd name="f9" fmla="val 1685"/>
                  <a:gd name="f10" fmla="val 1691"/>
                  <a:gd name="f11" fmla="val 31"/>
                  <a:gd name="f12" fmla="val 1695"/>
                  <a:gd name="f13" fmla="val 35"/>
                  <a:gd name="f14" fmla="val 1701"/>
                  <a:gd name="f15" fmla="val 41"/>
                  <a:gd name="f16" fmla="val 1706"/>
                  <a:gd name="f17" fmla="val 47"/>
                  <a:gd name="f18" fmla="val 1708"/>
                  <a:gd name="f19" fmla="val 56"/>
                  <a:gd name="f20" fmla="val 1710"/>
                  <a:gd name="f21" fmla="val 75"/>
                  <a:gd name="f22" fmla="val 1707"/>
                  <a:gd name="f23" fmla="val 90"/>
                  <a:gd name="f24" fmla="val 103"/>
                  <a:gd name="f25" fmla="val 1694"/>
                  <a:gd name="f26" fmla="val 117"/>
                  <a:gd name="f27" fmla="val 1687"/>
                  <a:gd name="f28" fmla="val 127"/>
                  <a:gd name="f29" fmla="val 139"/>
                  <a:gd name="f30" fmla="val 152"/>
                  <a:gd name="f31" fmla="val 165"/>
                  <a:gd name="f32" fmla="val 1697"/>
                  <a:gd name="f33" fmla="val 173"/>
                  <a:gd name="f34" fmla="val 1703"/>
                  <a:gd name="f35" fmla="val 182"/>
                  <a:gd name="f36" fmla="val 192"/>
                  <a:gd name="f37" fmla="val 1715"/>
                  <a:gd name="f38" fmla="val 202"/>
                  <a:gd name="f39" fmla="val 1718"/>
                  <a:gd name="f40" fmla="val 207"/>
                  <a:gd name="f41" fmla="val 1720"/>
                  <a:gd name="f42" fmla="val 224"/>
                  <a:gd name="f43" fmla="val 240"/>
                  <a:gd name="f44" fmla="val 1712"/>
                  <a:gd name="f45" fmla="val 254"/>
                  <a:gd name="f46" fmla="val 270"/>
                  <a:gd name="f47" fmla="val 283"/>
                  <a:gd name="f48" fmla="val 1689"/>
                  <a:gd name="f49" fmla="val 297"/>
                  <a:gd name="f50" fmla="val 314"/>
                  <a:gd name="f51" fmla="val 1690"/>
                  <a:gd name="f52" fmla="val 331"/>
                  <a:gd name="f53" fmla="val 1693"/>
                  <a:gd name="f54" fmla="val 344"/>
                  <a:gd name="f55" fmla="val 1711"/>
                  <a:gd name="f56" fmla="val 352"/>
                  <a:gd name="f57" fmla="val 1716"/>
                  <a:gd name="f58" fmla="val 363"/>
                  <a:gd name="f59" fmla="val 373"/>
                  <a:gd name="f60" fmla="val 386"/>
                  <a:gd name="f61" fmla="val 391"/>
                  <a:gd name="f62" fmla="val 414"/>
                  <a:gd name="f63" fmla="val 1719"/>
                  <a:gd name="f64" fmla="val 427"/>
                  <a:gd name="f65" fmla="val 442"/>
                  <a:gd name="f66" fmla="val 458"/>
                  <a:gd name="f67" fmla="val 474"/>
                  <a:gd name="f68" fmla="val 488"/>
                  <a:gd name="f69" fmla="val 503"/>
                  <a:gd name="f70" fmla="val 518"/>
                  <a:gd name="f71" fmla="val 1683"/>
                  <a:gd name="f72" fmla="val 537"/>
                  <a:gd name="f73" fmla="val 538"/>
                  <a:gd name="f74" fmla="val 541"/>
                  <a:gd name="f75" fmla="val 543"/>
                  <a:gd name="f76" fmla="val 546"/>
                  <a:gd name="f77" fmla="val 562"/>
                  <a:gd name="f78" fmla="val 579"/>
                  <a:gd name="f79" fmla="val 1686"/>
                  <a:gd name="f80" fmla="val 596"/>
                  <a:gd name="f81" fmla="val 609"/>
                  <a:gd name="f82" fmla="val 614"/>
                  <a:gd name="f83" fmla="val 1698"/>
                  <a:gd name="f84" fmla="val 621"/>
                  <a:gd name="f85" fmla="val 1702"/>
                  <a:gd name="f86" fmla="val 630"/>
                  <a:gd name="f87" fmla="val 639"/>
                  <a:gd name="f88" fmla="val 643"/>
                  <a:gd name="f89" fmla="val 652"/>
                  <a:gd name="f90" fmla="val 666"/>
                  <a:gd name="f91" fmla="val 674"/>
                  <a:gd name="f92" fmla="val 678"/>
                  <a:gd name="f93" fmla="val 681"/>
                  <a:gd name="f94" fmla="val 686"/>
                  <a:gd name="f95" fmla="val 691"/>
                  <a:gd name="f96" fmla="val 710"/>
                  <a:gd name="f97" fmla="val 725"/>
                  <a:gd name="f98" fmla="val 738"/>
                  <a:gd name="f99" fmla="val 750"/>
                  <a:gd name="f100" fmla="val 762"/>
                  <a:gd name="f101" fmla="val 766"/>
                  <a:gd name="f102" fmla="val 770"/>
                  <a:gd name="f103" fmla="val 1699"/>
                  <a:gd name="f104" fmla="val 774"/>
                  <a:gd name="f105" fmla="val 778"/>
                  <a:gd name="f106" fmla="val 784"/>
                  <a:gd name="f107" fmla="val 789"/>
                  <a:gd name="f108" fmla="val 796"/>
                  <a:gd name="f109" fmla="val 806"/>
                  <a:gd name="f110" fmla="val 822"/>
                  <a:gd name="f111" fmla="val 827"/>
                  <a:gd name="f112" fmla="val 831"/>
                  <a:gd name="f113" fmla="val 837"/>
                  <a:gd name="f114" fmla="val 839"/>
                  <a:gd name="f115" fmla="val 842"/>
                  <a:gd name="f116" fmla="val 857"/>
                  <a:gd name="f117" fmla="val 873"/>
                  <a:gd name="f118" fmla="val 889"/>
                  <a:gd name="f119" fmla="val 903"/>
                  <a:gd name="f120" fmla="val 916"/>
                  <a:gd name="f121" fmla="val 928"/>
                  <a:gd name="f122" fmla="val 931"/>
                  <a:gd name="f123" fmla="val 1704"/>
                  <a:gd name="f124" fmla="val 940"/>
                  <a:gd name="f125" fmla="val 949"/>
                  <a:gd name="f126" fmla="val 961"/>
                  <a:gd name="f127" fmla="val 966"/>
                  <a:gd name="f128" fmla="val 970"/>
                  <a:gd name="f129" fmla="val 973"/>
                  <a:gd name="f130" fmla="val 974"/>
                  <a:gd name="f131" fmla="val 975"/>
                  <a:gd name="f132" fmla="val 979"/>
                  <a:gd name="f133" fmla="val 987"/>
                  <a:gd name="f134" fmla="val 996"/>
                  <a:gd name="f135" fmla="val 1008"/>
                  <a:gd name="f136" fmla="val 1020"/>
                  <a:gd name="f137" fmla="val 1026"/>
                  <a:gd name="f138" fmla="val 1047"/>
                  <a:gd name="f139" fmla="val 1062"/>
                  <a:gd name="f140" fmla="val 1077"/>
                  <a:gd name="f141" fmla="val 1093"/>
                  <a:gd name="f142" fmla="val 1109"/>
                  <a:gd name="f143" fmla="val 1123"/>
                  <a:gd name="f144" fmla="val 1132"/>
                  <a:gd name="f145" fmla="val 1155"/>
                  <a:gd name="f146" fmla="val 1160"/>
                  <a:gd name="f147" fmla="val 1164"/>
                  <a:gd name="f148" fmla="val 1166"/>
                  <a:gd name="f149" fmla="val 1172"/>
                  <a:gd name="f150" fmla="val 1179"/>
                  <a:gd name="f151" fmla="val 1183"/>
                  <a:gd name="f152" fmla="val 1189"/>
                  <a:gd name="f153" fmla="val 1193"/>
                  <a:gd name="f154" fmla="val 1197"/>
                  <a:gd name="f155" fmla="val 1212"/>
                  <a:gd name="f156" fmla="val 1229"/>
                  <a:gd name="f157" fmla="val 1244"/>
                  <a:gd name="f158" fmla="val 1248"/>
                  <a:gd name="f159" fmla="val 1255"/>
                  <a:gd name="f160" fmla="val 1263"/>
                  <a:gd name="f161" fmla="val 1274"/>
                  <a:gd name="f162" fmla="val 1278"/>
                  <a:gd name="f163" fmla="val 1286"/>
                  <a:gd name="f164" fmla="val 1299"/>
                  <a:gd name="f165" fmla="val 1310"/>
                  <a:gd name="f166" fmla="val 1678"/>
                  <a:gd name="f167" fmla="val 1323"/>
                  <a:gd name="f168" fmla="val 1676"/>
                  <a:gd name="f169" fmla="val 1334"/>
                  <a:gd name="f170" fmla="val 1346"/>
                  <a:gd name="f171" fmla="val 1350"/>
                  <a:gd name="f172" fmla="val 1354"/>
                  <a:gd name="f173" fmla="val 1359"/>
                  <a:gd name="f174" fmla="val 1367"/>
                  <a:gd name="f175" fmla="val 1371"/>
                  <a:gd name="f176" fmla="val 1375"/>
                  <a:gd name="f177" fmla="val 1378"/>
                  <a:gd name="f178" fmla="val 1384"/>
                  <a:gd name="f179" fmla="val 1394"/>
                  <a:gd name="f180" fmla="val 1406"/>
                  <a:gd name="f181" fmla="val 1410"/>
                  <a:gd name="f182" fmla="val 1411"/>
                  <a:gd name="f183" fmla="val 1414"/>
                  <a:gd name="f184" fmla="val 1419"/>
                  <a:gd name="f185" fmla="val 1427"/>
                  <a:gd name="f186" fmla="val 1430"/>
                  <a:gd name="f187" fmla="val 1431"/>
                  <a:gd name="f188" fmla="val 1433"/>
                  <a:gd name="f189" fmla="val 1449"/>
                  <a:gd name="f190" fmla="val 1471"/>
                  <a:gd name="f191" fmla="val 1495"/>
                  <a:gd name="f192" fmla="val 1517"/>
                  <a:gd name="f193" fmla="val 1520"/>
                  <a:gd name="f194" fmla="val 1522"/>
                  <a:gd name="f195" fmla="val 1526"/>
                  <a:gd name="f196" fmla="val 1528"/>
                  <a:gd name="f197" fmla="val 1560"/>
                  <a:gd name="f198" fmla="val 1566"/>
                  <a:gd name="f199" fmla="val 1564"/>
                  <a:gd name="f200" fmla="val 1563"/>
                  <a:gd name="f201" fmla="val 1567"/>
                  <a:gd name="f202" fmla="val 1571"/>
                  <a:gd name="f203" fmla="val 1576"/>
                  <a:gd name="f204" fmla="val 1587"/>
                  <a:gd name="f205" fmla="val 1596"/>
                  <a:gd name="f206" fmla="val 1601"/>
                  <a:gd name="f207" fmla="val 1605"/>
                  <a:gd name="f208" fmla="val 1608"/>
                  <a:gd name="f209" fmla="val 1609"/>
                  <a:gd name="f210" fmla="val 1606"/>
                  <a:gd name="f211" fmla="val 1611"/>
                  <a:gd name="f212" fmla="val 1644"/>
                  <a:gd name="f213" fmla="val 1646"/>
                  <a:gd name="f214" fmla="val 1649"/>
                  <a:gd name="f215" fmla="val 1652"/>
                  <a:gd name="f216" fmla="val 1655"/>
                  <a:gd name="f217" fmla="val 1723"/>
                  <a:gd name="f218" fmla="val 1738"/>
                  <a:gd name="f219" fmla="val 1741"/>
                  <a:gd name="f220" fmla="val 1742"/>
                  <a:gd name="f221" fmla="val 1745"/>
                  <a:gd name="f222" fmla="val 1753"/>
                  <a:gd name="f223" fmla="val 1758"/>
                  <a:gd name="f224" fmla="val 1761"/>
                  <a:gd name="f225" fmla="val 1763"/>
                  <a:gd name="f226" fmla="val 1766"/>
                  <a:gd name="f227" fmla="val 1767"/>
                  <a:gd name="f228" fmla="val 1759"/>
                  <a:gd name="f229" fmla="val 1889"/>
                  <a:gd name="f230" fmla="val 2017"/>
                  <a:gd name="f231" fmla="val 2146"/>
                  <a:gd name="f232" fmla="val 2163"/>
                  <a:gd name="f233" fmla="val 2184"/>
                  <a:gd name="f234" fmla="val 2207"/>
                  <a:gd name="f235" fmla="val 2231"/>
                  <a:gd name="f236" fmla="val 1724"/>
                  <a:gd name="f237" fmla="val 2254"/>
                  <a:gd name="f238" fmla="val 2277"/>
                  <a:gd name="f239" fmla="val 1714"/>
                  <a:gd name="f240" fmla="val 2296"/>
                  <a:gd name="f241" fmla="val 2313"/>
                  <a:gd name="f242" fmla="val 2325"/>
                  <a:gd name="f243" fmla="val 2326"/>
                  <a:gd name="f244" fmla="val 2342"/>
                  <a:gd name="f245" fmla="val 2352"/>
                  <a:gd name="f246" fmla="val 2363"/>
                  <a:gd name="f247" fmla="val 2372"/>
                  <a:gd name="f248" fmla="val 2383"/>
                  <a:gd name="f249" fmla="val 2396"/>
                  <a:gd name="f250" fmla="val 2398"/>
                  <a:gd name="f251" fmla="val 2401"/>
                  <a:gd name="f252" fmla="val 2402"/>
                  <a:gd name="f253" fmla="val 2393"/>
                  <a:gd name="f254" fmla="val 2524"/>
                  <a:gd name="f255" fmla="val 2652"/>
                  <a:gd name="f256" fmla="val 2779"/>
                  <a:gd name="f257" fmla="val 2795"/>
                  <a:gd name="f258" fmla="val 2812"/>
                  <a:gd name="f259" fmla="val 2832"/>
                  <a:gd name="f260" fmla="val 2851"/>
                  <a:gd name="f261" fmla="val 2872"/>
                  <a:gd name="f262" fmla="val 2892"/>
                  <a:gd name="f263" fmla="val 2911"/>
                  <a:gd name="f264" fmla="val 2928"/>
                  <a:gd name="f265" fmla="val 2943"/>
                  <a:gd name="f266" fmla="val 2955"/>
                  <a:gd name="f267" fmla="val 2962"/>
                  <a:gd name="f268" fmla="val 1670"/>
                  <a:gd name="f269" fmla="val 2965"/>
                  <a:gd name="f270" fmla="val 1657"/>
                  <a:gd name="f271" fmla="val 1648"/>
                  <a:gd name="f272" fmla="val 1643"/>
                  <a:gd name="f273" fmla="val 2944"/>
                  <a:gd name="f274" fmla="val 1639"/>
                  <a:gd name="f275" fmla="val 2930"/>
                  <a:gd name="f276" fmla="val 1638"/>
                  <a:gd name="f277" fmla="val 2913"/>
                  <a:gd name="f278" fmla="val 1636"/>
                  <a:gd name="f279" fmla="val 2894"/>
                  <a:gd name="f280" fmla="val 2875"/>
                  <a:gd name="f281" fmla="val 2855"/>
                  <a:gd name="f282" fmla="val 2837"/>
                  <a:gd name="f283" fmla="val 1634"/>
                  <a:gd name="f284" fmla="val 2820"/>
                  <a:gd name="f285" fmla="val 1630"/>
                  <a:gd name="f286" fmla="val 2805"/>
                  <a:gd name="f287" fmla="val 1623"/>
                  <a:gd name="f288" fmla="val 2794"/>
                  <a:gd name="f289" fmla="val 1614"/>
                  <a:gd name="f290" fmla="val 2786"/>
                  <a:gd name="f291" fmla="val 2784"/>
                  <a:gd name="f292" fmla="val 1598"/>
                  <a:gd name="f293" fmla="val 2790"/>
                  <a:gd name="f294" fmla="val 1593"/>
                  <a:gd name="f295" fmla="val 2799"/>
                  <a:gd name="f296" fmla="val 1588"/>
                  <a:gd name="f297" fmla="val 1584"/>
                  <a:gd name="f298" fmla="val 2828"/>
                  <a:gd name="f299" fmla="val 1580"/>
                  <a:gd name="f300" fmla="val 2845"/>
                  <a:gd name="f301" fmla="val 1577"/>
                  <a:gd name="f302" fmla="val 2863"/>
                  <a:gd name="f303" fmla="val 1575"/>
                  <a:gd name="f304" fmla="val 2880"/>
                  <a:gd name="f305" fmla="val 1572"/>
                  <a:gd name="f306" fmla="val 2896"/>
                  <a:gd name="f307" fmla="val 1568"/>
                  <a:gd name="f308" fmla="val 2907"/>
                  <a:gd name="f309" fmla="val 2917"/>
                  <a:gd name="f310" fmla="val 1559"/>
                  <a:gd name="f311" fmla="val 2921"/>
                  <a:gd name="f312" fmla="val 1554"/>
                  <a:gd name="f313" fmla="val 2919"/>
                  <a:gd name="f314" fmla="val 1546"/>
                  <a:gd name="f315" fmla="val 2910"/>
                  <a:gd name="f316" fmla="val 1545"/>
                  <a:gd name="f317" fmla="val 2905"/>
                  <a:gd name="f318" fmla="val 1541"/>
                  <a:gd name="f319" fmla="val 1538"/>
                  <a:gd name="f320" fmla="val 1534"/>
                  <a:gd name="f321" fmla="val 1529"/>
                  <a:gd name="f322" fmla="val 1524"/>
                  <a:gd name="f323" fmla="val 2825"/>
                  <a:gd name="f324" fmla="val 1519"/>
                  <a:gd name="f325" fmla="val 2807"/>
                  <a:gd name="f326" fmla="val 1513"/>
                  <a:gd name="f327" fmla="val 2788"/>
                  <a:gd name="f328" fmla="val 1508"/>
                  <a:gd name="f329" fmla="val 2774"/>
                  <a:gd name="f330" fmla="val 1503"/>
                  <a:gd name="f331" fmla="val 2762"/>
                  <a:gd name="f332" fmla="val 1498"/>
                  <a:gd name="f333" fmla="val 2754"/>
                  <a:gd name="f334" fmla="val 1492"/>
                  <a:gd name="f335" fmla="val 2753"/>
                  <a:gd name="f336" fmla="val 1487"/>
                  <a:gd name="f337" fmla="val 2758"/>
                  <a:gd name="f338" fmla="val 1483"/>
                  <a:gd name="f339" fmla="val 2770"/>
                  <a:gd name="f340" fmla="val 1481"/>
                  <a:gd name="f341" fmla="val 2783"/>
                  <a:gd name="f342" fmla="val 1479"/>
                  <a:gd name="f343" fmla="val 2801"/>
                  <a:gd name="f344" fmla="val 1478"/>
                  <a:gd name="f345" fmla="val 2822"/>
                  <a:gd name="f346" fmla="val 1477"/>
                  <a:gd name="f347" fmla="val 2846"/>
                  <a:gd name="f348" fmla="val 1475"/>
                  <a:gd name="f349" fmla="val 1474"/>
                  <a:gd name="f350" fmla="val 2900"/>
                  <a:gd name="f351" fmla="val 2927"/>
                  <a:gd name="f352" fmla="val 1467"/>
                  <a:gd name="f353" fmla="val 1462"/>
                  <a:gd name="f354" fmla="val 2981"/>
                  <a:gd name="f355" fmla="val 1456"/>
                  <a:gd name="f356" fmla="val 3006"/>
                  <a:gd name="f357" fmla="val 1447"/>
                  <a:gd name="f358" fmla="val 3027"/>
                  <a:gd name="f359" fmla="val 1436"/>
                  <a:gd name="f360" fmla="val 3045"/>
                  <a:gd name="f361" fmla="val 1422"/>
                  <a:gd name="f362" fmla="val 3058"/>
                  <a:gd name="f363" fmla="val 1405"/>
                  <a:gd name="f364" fmla="val 3066"/>
                  <a:gd name="f365" fmla="val 1385"/>
                  <a:gd name="f366" fmla="val 1369"/>
                  <a:gd name="f367" fmla="val 1356"/>
                  <a:gd name="f368" fmla="val 1348"/>
                  <a:gd name="f369" fmla="val 3046"/>
                  <a:gd name="f370" fmla="val 1343"/>
                  <a:gd name="f371" fmla="val 3031"/>
                  <a:gd name="f372" fmla="val 1341"/>
                  <a:gd name="f373" fmla="val 3012"/>
                  <a:gd name="f374" fmla="val 1339"/>
                  <a:gd name="f375" fmla="val 2993"/>
                  <a:gd name="f376" fmla="val 2969"/>
                  <a:gd name="f377" fmla="val 1342"/>
                  <a:gd name="f378" fmla="val 2945"/>
                  <a:gd name="f379" fmla="val 1344"/>
                  <a:gd name="f380" fmla="val 1351"/>
                  <a:gd name="f381" fmla="val 2871"/>
                  <a:gd name="f382" fmla="val 1352"/>
                  <a:gd name="f383" fmla="val 2847"/>
                  <a:gd name="f384" fmla="val 2804"/>
                  <a:gd name="f385" fmla="val 1337"/>
                  <a:gd name="f386" fmla="val 2750"/>
                  <a:gd name="f387" fmla="val 1308"/>
                  <a:gd name="f388" fmla="val 2748"/>
                  <a:gd name="f389" fmla="val 1292"/>
                  <a:gd name="f390" fmla="val 1288"/>
                  <a:gd name="f391" fmla="val 2800"/>
                  <a:gd name="f392" fmla="val 1284"/>
                  <a:gd name="f393" fmla="val 2816"/>
                  <a:gd name="f394" fmla="val 2830"/>
                  <a:gd name="f395" fmla="val 1283"/>
                  <a:gd name="f396" fmla="val 2842"/>
                  <a:gd name="f397" fmla="val 1279"/>
                  <a:gd name="f398" fmla="val 2850"/>
                  <a:gd name="f399" fmla="val 2854"/>
                  <a:gd name="f400" fmla="val 1269"/>
                  <a:gd name="f401" fmla="val 1265"/>
                  <a:gd name="f402" fmla="val 2839"/>
                  <a:gd name="f403" fmla="val 1262"/>
                  <a:gd name="f404" fmla="val 2824"/>
                  <a:gd name="f405" fmla="val 1259"/>
                  <a:gd name="f406" fmla="val 1257"/>
                  <a:gd name="f407" fmla="val 2782"/>
                  <a:gd name="f408" fmla="val 1254"/>
                  <a:gd name="f409" fmla="val 1250"/>
                  <a:gd name="f410" fmla="val 2736"/>
                  <a:gd name="f411" fmla="val 1246"/>
                  <a:gd name="f412" fmla="val 2714"/>
                  <a:gd name="f413" fmla="val 1240"/>
                  <a:gd name="f414" fmla="val 2695"/>
                  <a:gd name="f415" fmla="val 1232"/>
                  <a:gd name="f416" fmla="val 2680"/>
                  <a:gd name="f417" fmla="val 1220"/>
                  <a:gd name="f418" fmla="val 2672"/>
                  <a:gd name="f419" fmla="val 1211"/>
                  <a:gd name="f420" fmla="val 2669"/>
                  <a:gd name="f421" fmla="val 1203"/>
                  <a:gd name="f422" fmla="val 2673"/>
                  <a:gd name="f423" fmla="val 1198"/>
                  <a:gd name="f424" fmla="val 2684"/>
                  <a:gd name="f425" fmla="val 1195"/>
                  <a:gd name="f426" fmla="val 2698"/>
                  <a:gd name="f427" fmla="val 2716"/>
                  <a:gd name="f428" fmla="val 1191"/>
                  <a:gd name="f429" fmla="val 2739"/>
                  <a:gd name="f430" fmla="val 2763"/>
                  <a:gd name="f431" fmla="val 1190"/>
                  <a:gd name="f432" fmla="val 2843"/>
                  <a:gd name="f433" fmla="val 1187"/>
                  <a:gd name="f434" fmla="val 1185"/>
                  <a:gd name="f435" fmla="val 2897"/>
                  <a:gd name="f436" fmla="val 1174"/>
                  <a:gd name="f437" fmla="val 2942"/>
                  <a:gd name="f438" fmla="val 1165"/>
                  <a:gd name="f439" fmla="val 2959"/>
                  <a:gd name="f440" fmla="val 2973"/>
                  <a:gd name="f441" fmla="val 1140"/>
                  <a:gd name="f442" fmla="val 2983"/>
                  <a:gd name="f443" fmla="val 1102"/>
                  <a:gd name="f444" fmla="val 1087"/>
                  <a:gd name="f445" fmla="val 1073"/>
                  <a:gd name="f446" fmla="val 2960"/>
                  <a:gd name="f447" fmla="val 1064"/>
                  <a:gd name="f448" fmla="val 1059"/>
                  <a:gd name="f449" fmla="val 2925"/>
                  <a:gd name="f450" fmla="val 1054"/>
                  <a:gd name="f451" fmla="val 2901"/>
                  <a:gd name="f452" fmla="val 1053"/>
                  <a:gd name="f453" fmla="val 2876"/>
                  <a:gd name="f454" fmla="val 1051"/>
                  <a:gd name="f455" fmla="val 1050"/>
                  <a:gd name="f456" fmla="val 2767"/>
                  <a:gd name="f457" fmla="val 1049"/>
                  <a:gd name="f458" fmla="val 2741"/>
                  <a:gd name="f459" fmla="val 1046"/>
                  <a:gd name="f460" fmla="val 2715"/>
                  <a:gd name="f461" fmla="val 1042"/>
                  <a:gd name="f462" fmla="val 2693"/>
                  <a:gd name="f463" fmla="val 1035"/>
                  <a:gd name="f464" fmla="val 1030"/>
                  <a:gd name="f465" fmla="val 2664"/>
                  <a:gd name="f466" fmla="val 2656"/>
                  <a:gd name="f467" fmla="val 1007"/>
                  <a:gd name="f468" fmla="val 2648"/>
                  <a:gd name="f469" fmla="val 994"/>
                  <a:gd name="f470" fmla="val 2644"/>
                  <a:gd name="f471" fmla="val 981"/>
                  <a:gd name="f472" fmla="val 2643"/>
                  <a:gd name="f473" fmla="val 982"/>
                  <a:gd name="f474" fmla="val 983"/>
                  <a:gd name="f475" fmla="val 977"/>
                  <a:gd name="f476" fmla="val 971"/>
                  <a:gd name="f477" fmla="val 965"/>
                  <a:gd name="f478" fmla="val 956"/>
                  <a:gd name="f479" fmla="val 943"/>
                  <a:gd name="f480" fmla="val 915"/>
                  <a:gd name="f481" fmla="val 906"/>
                  <a:gd name="f482" fmla="val 899"/>
                  <a:gd name="f483" fmla="val 895"/>
                  <a:gd name="f484" fmla="val 894"/>
                  <a:gd name="f485" fmla="val 893"/>
                  <a:gd name="f486" fmla="val 890"/>
                  <a:gd name="f487" fmla="val 886"/>
                  <a:gd name="f488" fmla="val 880"/>
                  <a:gd name="f489" fmla="val 871"/>
                  <a:gd name="f490" fmla="val 861"/>
                  <a:gd name="f491" fmla="val 854"/>
                  <a:gd name="f492" fmla="val 2791"/>
                  <a:gd name="f493" fmla="val 848"/>
                  <a:gd name="f494" fmla="val 2803"/>
                  <a:gd name="f495" fmla="val 843"/>
                  <a:gd name="f496" fmla="val 2817"/>
                  <a:gd name="f497" fmla="val 2835"/>
                  <a:gd name="f498" fmla="val 835"/>
                  <a:gd name="f499" fmla="val 833"/>
                  <a:gd name="f500" fmla="val 2873"/>
                  <a:gd name="f501" fmla="val 830"/>
                  <a:gd name="f502" fmla="val 826"/>
                  <a:gd name="f503" fmla="val 2906"/>
                  <a:gd name="f504" fmla="val 817"/>
                  <a:gd name="f505" fmla="val 809"/>
                  <a:gd name="f506" fmla="val 808"/>
                  <a:gd name="f507" fmla="val 2918"/>
                  <a:gd name="f508" fmla="val 800"/>
                  <a:gd name="f509" fmla="val 2914"/>
                  <a:gd name="f510" fmla="val 793"/>
                  <a:gd name="f511" fmla="val 2904"/>
                  <a:gd name="f512" fmla="val 788"/>
                  <a:gd name="f513" fmla="val 2888"/>
                  <a:gd name="f514" fmla="val 783"/>
                  <a:gd name="f515" fmla="val 2867"/>
                  <a:gd name="f516" fmla="val 780"/>
                  <a:gd name="f517" fmla="val 2841"/>
                  <a:gd name="f518" fmla="val 776"/>
                  <a:gd name="f519" fmla="val 771"/>
                  <a:gd name="f520" fmla="val 765"/>
                  <a:gd name="f521" fmla="val 759"/>
                  <a:gd name="f522" fmla="val 754"/>
                  <a:gd name="f523" fmla="val 749"/>
                  <a:gd name="f524" fmla="val 744"/>
                  <a:gd name="f525" fmla="val 740"/>
                  <a:gd name="f526" fmla="val 737"/>
                  <a:gd name="f527" fmla="val 736"/>
                  <a:gd name="f528" fmla="val 734"/>
                  <a:gd name="f529" fmla="val 733"/>
                  <a:gd name="f530" fmla="val 732"/>
                  <a:gd name="f531" fmla="val 730"/>
                  <a:gd name="f532" fmla="val 728"/>
                  <a:gd name="f533" fmla="val 724"/>
                  <a:gd name="f534" fmla="val 720"/>
                  <a:gd name="f535" fmla="val 712"/>
                  <a:gd name="f536" fmla="val 704"/>
                  <a:gd name="f537" fmla="val 693"/>
                  <a:gd name="f538" fmla="val 662"/>
                  <a:gd name="f539" fmla="val 641"/>
                  <a:gd name="f540" fmla="val 626"/>
                  <a:gd name="f541" fmla="val 605"/>
                  <a:gd name="f542" fmla="val 600"/>
                  <a:gd name="f543" fmla="val 597"/>
                  <a:gd name="f544" fmla="val 598"/>
                  <a:gd name="f545" fmla="val 602"/>
                  <a:gd name="f546" fmla="val 607"/>
                  <a:gd name="f547" fmla="val 610"/>
                  <a:gd name="f548" fmla="val 601"/>
                  <a:gd name="f549" fmla="val 593"/>
                  <a:gd name="f550" fmla="val 581"/>
                  <a:gd name="f551" fmla="val 564"/>
                  <a:gd name="f552" fmla="val 555"/>
                  <a:gd name="f553" fmla="val 549"/>
                  <a:gd name="f554" fmla="val 545"/>
                  <a:gd name="f555" fmla="val 542"/>
                  <a:gd name="f556" fmla="val 539"/>
                  <a:gd name="f557" fmla="val 531"/>
                  <a:gd name="f558" fmla="val 525"/>
                  <a:gd name="f559" fmla="val 521"/>
                  <a:gd name="f560" fmla="val 516"/>
                  <a:gd name="f561" fmla="val 513"/>
                  <a:gd name="f562" fmla="val 511"/>
                  <a:gd name="f563" fmla="val 508"/>
                  <a:gd name="f564" fmla="val 496"/>
                  <a:gd name="f565" fmla="val 478"/>
                  <a:gd name="f566" fmla="val 467"/>
                  <a:gd name="f567" fmla="val 461"/>
                  <a:gd name="f568" fmla="val 456"/>
                  <a:gd name="f569" fmla="val 452"/>
                  <a:gd name="f570" fmla="val 449"/>
                  <a:gd name="f571" fmla="val 448"/>
                  <a:gd name="f572" fmla="val 446"/>
                  <a:gd name="f573" fmla="val 445"/>
                  <a:gd name="f574" fmla="val 444"/>
                  <a:gd name="f575" fmla="val 441"/>
                  <a:gd name="f576" fmla="val 437"/>
                  <a:gd name="f577" fmla="val 431"/>
                  <a:gd name="f578" fmla="val 422"/>
                  <a:gd name="f579" fmla="val 411"/>
                  <a:gd name="f580" fmla="val 397"/>
                  <a:gd name="f581" fmla="val 380"/>
                  <a:gd name="f582" fmla="val 359"/>
                  <a:gd name="f583" fmla="val 343"/>
                  <a:gd name="f584" fmla="val 322"/>
                  <a:gd name="f585" fmla="val 315"/>
                  <a:gd name="f586" fmla="val 312"/>
                  <a:gd name="f587" fmla="val 309"/>
                  <a:gd name="f588" fmla="val 308"/>
                  <a:gd name="f589" fmla="val 306"/>
                  <a:gd name="f590" fmla="val 305"/>
                  <a:gd name="f591" fmla="val 302"/>
                  <a:gd name="f592" fmla="val 298"/>
                  <a:gd name="f593" fmla="val 292"/>
                  <a:gd name="f594" fmla="val 287"/>
                  <a:gd name="f595" fmla="val 278"/>
                  <a:gd name="f596" fmla="val 266"/>
                  <a:gd name="f597" fmla="val 2650"/>
                  <a:gd name="f598" fmla="val 253"/>
                  <a:gd name="f599" fmla="val 229"/>
                  <a:gd name="f600" fmla="val 2646"/>
                  <a:gd name="f601" fmla="val 220"/>
                  <a:gd name="f602" fmla="val 2655"/>
                  <a:gd name="f603" fmla="val 216"/>
                  <a:gd name="f604" fmla="val 2665"/>
                  <a:gd name="f605" fmla="val 215"/>
                  <a:gd name="f606" fmla="val 217"/>
                  <a:gd name="f607" fmla="val 221"/>
                  <a:gd name="f608" fmla="val 2712"/>
                  <a:gd name="f609" fmla="val 226"/>
                  <a:gd name="f610" fmla="val 2729"/>
                  <a:gd name="f611" fmla="val 230"/>
                  <a:gd name="f612" fmla="val 2746"/>
                  <a:gd name="f613" fmla="val 234"/>
                  <a:gd name="f614" fmla="val 2761"/>
                  <a:gd name="f615" fmla="val 236"/>
                  <a:gd name="f616" fmla="val 2775"/>
                  <a:gd name="f617" fmla="val 2787"/>
                  <a:gd name="f618" fmla="val 219"/>
                  <a:gd name="f619" fmla="val 204"/>
                  <a:gd name="f620" fmla="val 194"/>
                  <a:gd name="f621" fmla="val 2792"/>
                  <a:gd name="f622" fmla="val 185"/>
                  <a:gd name="f623" fmla="val 179"/>
                  <a:gd name="f624" fmla="val 174"/>
                  <a:gd name="f625" fmla="val 171"/>
                  <a:gd name="f626" fmla="val 2731"/>
                  <a:gd name="f627" fmla="val 170"/>
                  <a:gd name="f628" fmla="val 2709"/>
                  <a:gd name="f629" fmla="val 168"/>
                  <a:gd name="f630" fmla="val 2686"/>
                  <a:gd name="f631" fmla="val 166"/>
                  <a:gd name="f632" fmla="val 161"/>
                  <a:gd name="f633" fmla="val 2622"/>
                  <a:gd name="f634" fmla="val 157"/>
                  <a:gd name="f635" fmla="val 2605"/>
                  <a:gd name="f636" fmla="val 2589"/>
                  <a:gd name="f637" fmla="val 143"/>
                  <a:gd name="f638" fmla="val 2579"/>
                  <a:gd name="f639" fmla="val 132"/>
                  <a:gd name="f640" fmla="val 2574"/>
                  <a:gd name="f641" fmla="val 118"/>
                  <a:gd name="f642" fmla="val 2572"/>
                  <a:gd name="f643" fmla="val 102"/>
                  <a:gd name="f644" fmla="val 2578"/>
                  <a:gd name="f645" fmla="val 2587"/>
                  <a:gd name="f646" fmla="val 81"/>
                  <a:gd name="f647" fmla="val 2601"/>
                  <a:gd name="f648" fmla="val 76"/>
                  <a:gd name="f649" fmla="val 2618"/>
                  <a:gd name="f650" fmla="val 73"/>
                  <a:gd name="f651" fmla="val 2637"/>
                  <a:gd name="f652" fmla="val 72"/>
                  <a:gd name="f653" fmla="val 2659"/>
                  <a:gd name="f654" fmla="val 2681"/>
                  <a:gd name="f655" fmla="val 2703"/>
                  <a:gd name="f656" fmla="val 79"/>
                  <a:gd name="f657" fmla="val 2726"/>
                  <a:gd name="f658" fmla="val 85"/>
                  <a:gd name="f659" fmla="val 88"/>
                  <a:gd name="f660" fmla="val 89"/>
                  <a:gd name="f661" fmla="val 86"/>
                  <a:gd name="f662" fmla="val 82"/>
                  <a:gd name="f663" fmla="val 2893"/>
                  <a:gd name="f664" fmla="val 77"/>
                  <a:gd name="f665" fmla="val 71"/>
                  <a:gd name="f666" fmla="val 2915"/>
                  <a:gd name="f667" fmla="val 64"/>
                  <a:gd name="f668" fmla="val 58"/>
                  <a:gd name="f669" fmla="val 51"/>
                  <a:gd name="f670" fmla="val 46"/>
                  <a:gd name="f671" fmla="val 2890"/>
                  <a:gd name="f672" fmla="val 38"/>
                  <a:gd name="f673" fmla="val 37"/>
                  <a:gd name="f674" fmla="val 2818"/>
                  <a:gd name="f675" fmla="val 39"/>
                  <a:gd name="f676" fmla="val 2525"/>
                  <a:gd name="f677" fmla="val 2517"/>
                  <a:gd name="f678" fmla="val 2456"/>
                  <a:gd name="f679" fmla="val 2455"/>
                  <a:gd name="f680" fmla="val 2447"/>
                  <a:gd name="f681" fmla="val 2438"/>
                  <a:gd name="f682" fmla="val 2418"/>
                  <a:gd name="f683" fmla="val 45"/>
                  <a:gd name="f684" fmla="val 2385"/>
                  <a:gd name="f685" fmla="val 52"/>
                  <a:gd name="f686" fmla="val 2371"/>
                  <a:gd name="f687" fmla="val 60"/>
                  <a:gd name="f688" fmla="val 2355"/>
                  <a:gd name="f689" fmla="val 2351"/>
                  <a:gd name="f690" fmla="val 2339"/>
                  <a:gd name="f691" fmla="val 2328"/>
                  <a:gd name="f692" fmla="val 22"/>
                  <a:gd name="f693" fmla="val 17"/>
                  <a:gd name="f694" fmla="val 2299"/>
                  <a:gd name="f695" fmla="val 18"/>
                  <a:gd name="f696" fmla="val 2283"/>
                  <a:gd name="f697" fmla="val 21"/>
                  <a:gd name="f698" fmla="val 2275"/>
                  <a:gd name="f699" fmla="val 25"/>
                  <a:gd name="f700" fmla="val 2269"/>
                  <a:gd name="f701" fmla="val 29"/>
                  <a:gd name="f702" fmla="val 2263"/>
                  <a:gd name="f703" fmla="val 2262"/>
                  <a:gd name="f704" fmla="val 27"/>
                  <a:gd name="f705" fmla="val 2261"/>
                  <a:gd name="f706" fmla="val 13"/>
                  <a:gd name="f707" fmla="val 2248"/>
                  <a:gd name="f708" fmla="val 2244"/>
                  <a:gd name="f709" fmla="val 16"/>
                  <a:gd name="f710" fmla="val 2239"/>
                  <a:gd name="f711" fmla="val 2235"/>
                  <a:gd name="f712" fmla="val 33"/>
                  <a:gd name="f713" fmla="val 2225"/>
                  <a:gd name="f714" fmla="val 2219"/>
                  <a:gd name="f715" fmla="val 2202"/>
                  <a:gd name="f716" fmla="val 2186"/>
                  <a:gd name="f717" fmla="val 24"/>
                  <a:gd name="f718" fmla="val 2172"/>
                  <a:gd name="f719" fmla="val 14"/>
                  <a:gd name="f720" fmla="val 2157"/>
                  <a:gd name="f721" fmla="val 7"/>
                  <a:gd name="f722" fmla="val 2143"/>
                  <a:gd name="f723" fmla="val 1"/>
                  <a:gd name="f724" fmla="val 2127"/>
                  <a:gd name="f725" fmla="val 2110"/>
                  <a:gd name="f726" fmla="val 9"/>
                  <a:gd name="f727" fmla="val 2093"/>
                  <a:gd name="f728" fmla="val 12"/>
                  <a:gd name="f729" fmla="val 2092"/>
                  <a:gd name="f730" fmla="val 2091"/>
                  <a:gd name="f731" fmla="val 2089"/>
                  <a:gd name="f732" fmla="val 2087"/>
                  <a:gd name="f733" fmla="val 2085"/>
                  <a:gd name="f734" fmla="val 2075"/>
                  <a:gd name="f735" fmla="val 2064"/>
                  <a:gd name="f736" fmla="val 2061"/>
                  <a:gd name="f737" fmla="val 1927"/>
                  <a:gd name="f738" fmla="val 1924"/>
                  <a:gd name="f739" fmla="val 1920"/>
                  <a:gd name="f740" fmla="val 1915"/>
                  <a:gd name="f741" fmla="val 1909"/>
                  <a:gd name="f742" fmla="val 1898"/>
                  <a:gd name="f743" fmla="val 1892"/>
                  <a:gd name="f744" fmla="val 1886"/>
                  <a:gd name="f745" fmla="val 1882"/>
                  <a:gd name="f746" fmla="val 1880"/>
                  <a:gd name="f747" fmla="val 1821"/>
                  <a:gd name="f748" fmla="val 1813"/>
                  <a:gd name="f749" fmla="val 1803"/>
                  <a:gd name="f750" fmla="val 1784"/>
                  <a:gd name="f751" fmla="val 42"/>
                  <a:gd name="f752" fmla="val 34"/>
                  <a:gd name="f753" fmla="val 1736"/>
                  <a:gd name="f754" fmla="val 1729"/>
                  <a:gd name="f755" fmla="val 1721"/>
                  <a:gd name="f756" fmla="val 1681"/>
                  <a:gd name="f757" fmla="val 4"/>
                  <a:gd name="f758" fmla="val 1668"/>
                  <a:gd name="f759" fmla="val 10"/>
                  <a:gd name="f760" fmla="val 20"/>
                  <a:gd name="f761" fmla="val 1642"/>
                  <a:gd name="f762" fmla="val 1627"/>
                  <a:gd name="f763" fmla="val 1619"/>
                  <a:gd name="f764" fmla="val 1558"/>
                  <a:gd name="f765" fmla="val 1553"/>
                  <a:gd name="f766" fmla="val 1530"/>
                  <a:gd name="f767" fmla="val 1504"/>
                  <a:gd name="f768" fmla="val 1491"/>
                  <a:gd name="f769" fmla="val 1460"/>
                  <a:gd name="f770" fmla="val 1457"/>
                  <a:gd name="f771" fmla="val 1454"/>
                  <a:gd name="f772" fmla="val 1453"/>
                  <a:gd name="f773" fmla="val 1450"/>
                  <a:gd name="f774" fmla="val 1444"/>
                  <a:gd name="f775" fmla="val 1413"/>
                  <a:gd name="f776" fmla="val 1389"/>
                  <a:gd name="f777" fmla="val 1358"/>
                  <a:gd name="f778" fmla="val 1331"/>
                  <a:gd name="f779" fmla="val 1329"/>
                  <a:gd name="f780" fmla="val 1327"/>
                  <a:gd name="f781" fmla="val 59"/>
                  <a:gd name="f782" fmla="val 1326"/>
                  <a:gd name="f783" fmla="val 55"/>
                  <a:gd name="f784" fmla="val 1325"/>
                  <a:gd name="f785" fmla="val 1322"/>
                  <a:gd name="f786" fmla="val 1293"/>
                  <a:gd name="f787" fmla="val 1289"/>
                  <a:gd name="f788" fmla="val 1280"/>
                  <a:gd name="f789" fmla="val 1275"/>
                  <a:gd name="f790" fmla="val 1251"/>
                  <a:gd name="f791" fmla="val 1227"/>
                  <a:gd name="f792" fmla="val 1215"/>
                  <a:gd name="f793" fmla="val 1200"/>
                  <a:gd name="f794" fmla="val 1168"/>
                  <a:gd name="f795" fmla="val 1162"/>
                  <a:gd name="f796" fmla="val 26"/>
                  <a:gd name="f797" fmla="val 1148"/>
                  <a:gd name="f798" fmla="val 1138"/>
                  <a:gd name="f799" fmla="val 1106"/>
                  <a:gd name="f800" fmla="val 1085"/>
                  <a:gd name="f801" fmla="val 1084"/>
                  <a:gd name="f802" fmla="val 1083"/>
                  <a:gd name="f803" fmla="val 1081"/>
                  <a:gd name="f804" fmla="val 1079"/>
                  <a:gd name="f805" fmla="val 1033"/>
                  <a:gd name="f806" fmla="val 8"/>
                  <a:gd name="f807" fmla="val 962"/>
                  <a:gd name="f808" fmla="val 950"/>
                  <a:gd name="f809" fmla="val 945"/>
                  <a:gd name="f810" fmla="val 939"/>
                  <a:gd name="f811" fmla="val 933"/>
                  <a:gd name="f812" fmla="val 929"/>
                  <a:gd name="f813" fmla="val 924"/>
                  <a:gd name="f814" fmla="val 918"/>
                  <a:gd name="f815" fmla="val 911"/>
                  <a:gd name="f816" fmla="val 910"/>
                  <a:gd name="f817" fmla="val 897"/>
                  <a:gd name="f818" fmla="val 872"/>
                  <a:gd name="f819" fmla="val 5"/>
                  <a:gd name="f820" fmla="val 863"/>
                  <a:gd name="f821" fmla="val 3"/>
                  <a:gd name="f822" fmla="val 860"/>
                  <a:gd name="f823" fmla="val 856"/>
                  <a:gd name="f824" fmla="val 852"/>
                  <a:gd name="f825" fmla="val 844"/>
                  <a:gd name="f826" fmla="val 838"/>
                  <a:gd name="f827" fmla="val 825"/>
                  <a:gd name="f828" fmla="val 814"/>
                  <a:gd name="f829" fmla="val 795"/>
                  <a:gd name="f830" fmla="val 716"/>
                  <a:gd name="f831" fmla="val 711"/>
                  <a:gd name="f832" fmla="val 700"/>
                  <a:gd name="f833" fmla="val 690"/>
                  <a:gd name="f834" fmla="val 672"/>
                  <a:gd name="f835" fmla="val 661"/>
                  <a:gd name="f836" fmla="val 648"/>
                  <a:gd name="f837" fmla="val 635"/>
                  <a:gd name="f838" fmla="val 627"/>
                  <a:gd name="f839" fmla="val 623"/>
                  <a:gd name="f840" fmla="val 619"/>
                  <a:gd name="f841" fmla="val 585"/>
                  <a:gd name="f842" fmla="val 569"/>
                  <a:gd name="f843" fmla="val 551"/>
                  <a:gd name="f844" fmla="val 534"/>
                  <a:gd name="f845" fmla="val 529"/>
                  <a:gd name="f846" fmla="val 514"/>
                  <a:gd name="f847" fmla="val 504"/>
                  <a:gd name="f848" fmla="val 429"/>
                  <a:gd name="f849" fmla="val 428"/>
                  <a:gd name="f850" fmla="val 425"/>
                  <a:gd name="f851" fmla="val 423"/>
                  <a:gd name="f852" fmla="val 420"/>
                  <a:gd name="f853" fmla="val 418"/>
                  <a:gd name="f854" fmla="val 415"/>
                  <a:gd name="f855" fmla="val 408"/>
                  <a:gd name="f856" fmla="val 399"/>
                  <a:gd name="f857" fmla="val 387"/>
                  <a:gd name="f858" fmla="val 377"/>
                  <a:gd name="f859" fmla="val 369"/>
                  <a:gd name="f860" fmla="val 361"/>
                  <a:gd name="f861" fmla="val 342"/>
                  <a:gd name="f862" fmla="val 327"/>
                  <a:gd name="f863" fmla="val 317"/>
                  <a:gd name="f864" fmla="val 310"/>
                  <a:gd name="f865" fmla="val 301"/>
                  <a:gd name="f866" fmla="val 296"/>
                  <a:gd name="f867" fmla="val 293"/>
                  <a:gd name="f868" fmla="val 288"/>
                  <a:gd name="f869" fmla="val 274"/>
                  <a:gd name="f870" fmla="val 268"/>
                  <a:gd name="f871" fmla="val 263"/>
                  <a:gd name="f872" fmla="val 257"/>
                  <a:gd name="f873" fmla="val 251"/>
                  <a:gd name="f874" fmla="val 245"/>
                  <a:gd name="f875" fmla="val 238"/>
                  <a:gd name="f876" fmla="val 232"/>
                  <a:gd name="f877" fmla="val 225"/>
                  <a:gd name="f878" fmla="val 209"/>
                  <a:gd name="f879" fmla="val 203"/>
                  <a:gd name="f880" fmla="val 198"/>
                  <a:gd name="f881" fmla="val 190"/>
                  <a:gd name="f882" fmla="val 178"/>
                  <a:gd name="f883" fmla="val 158"/>
                  <a:gd name="f884" fmla="val 148"/>
                  <a:gd name="f885" fmla="val 135"/>
                  <a:gd name="f886" fmla="val 119"/>
                  <a:gd name="f887" fmla="val 93"/>
                  <a:gd name="f888" fmla="val 48"/>
                  <a:gd name="f889" fmla="+- 0 0 -90"/>
                  <a:gd name="f890" fmla="*/ f3 1 1725"/>
                  <a:gd name="f891" fmla="*/ f4 1 3069"/>
                  <a:gd name="f892" fmla="val f5"/>
                  <a:gd name="f893" fmla="val f6"/>
                  <a:gd name="f894" fmla="val f7"/>
                  <a:gd name="f895" fmla="*/ f889 f0 1"/>
                  <a:gd name="f896" fmla="+- f894 0 f892"/>
                  <a:gd name="f897" fmla="+- f893 0 f892"/>
                  <a:gd name="f898" fmla="*/ f895 1 f2"/>
                  <a:gd name="f899" fmla="*/ f897 1 1725"/>
                  <a:gd name="f900" fmla="*/ f896 1 3069"/>
                  <a:gd name="f901" fmla="*/ 1685 f897 1"/>
                  <a:gd name="f902" fmla="*/ 152 f896 1"/>
                  <a:gd name="f903" fmla="*/ 1689 f897 1"/>
                  <a:gd name="f904" fmla="*/ 314 f896 1"/>
                  <a:gd name="f905" fmla="*/ 1703 f897 1"/>
                  <a:gd name="f906" fmla="*/ 488 f896 1"/>
                  <a:gd name="f907" fmla="*/ 1694 f897 1"/>
                  <a:gd name="f908" fmla="*/ 614 f896 1"/>
                  <a:gd name="f909" fmla="*/ 1701 f897 1"/>
                  <a:gd name="f910" fmla="*/ 738 f896 1"/>
                  <a:gd name="f911" fmla="*/ 1715 f897 1"/>
                  <a:gd name="f912" fmla="*/ 837 f896 1"/>
                  <a:gd name="f913" fmla="*/ 1708 f897 1"/>
                  <a:gd name="f914" fmla="*/ 966 f896 1"/>
                  <a:gd name="f915" fmla="*/ 1707 f897 1"/>
                  <a:gd name="f916" fmla="*/ 1026 f896 1"/>
                  <a:gd name="f917" fmla="*/ 1697 f897 1"/>
                  <a:gd name="f918" fmla="*/ 1183 f896 1"/>
                  <a:gd name="f919" fmla="*/ 1702 f897 1"/>
                  <a:gd name="f920" fmla="*/ 1286 f896 1"/>
                  <a:gd name="f921" fmla="*/ 1394 f896 1"/>
                  <a:gd name="f922" fmla="*/ 1691 f897 1"/>
                  <a:gd name="f923" fmla="*/ 1520 f896 1"/>
                  <a:gd name="f924" fmla="*/ 1587 f896 1"/>
                  <a:gd name="f925" fmla="*/ 1652 f896 1"/>
                  <a:gd name="f926" fmla="*/ 1698 f897 1"/>
                  <a:gd name="f927" fmla="*/ 1767 f896 1"/>
                  <a:gd name="f928" fmla="*/ 2326 f896 1"/>
                  <a:gd name="f929" fmla="*/ 1725 f897 1"/>
                  <a:gd name="f930" fmla="*/ 2795 f896 1"/>
                  <a:gd name="f931" fmla="*/ 1643 f897 1"/>
                  <a:gd name="f932" fmla="*/ 2944 f896 1"/>
                  <a:gd name="f933" fmla="*/ 1588 f897 1"/>
                  <a:gd name="f934" fmla="*/ 2812 f896 1"/>
                  <a:gd name="f935" fmla="*/ 1534 f897 1"/>
                  <a:gd name="f936" fmla="*/ 2863 f896 1"/>
                  <a:gd name="f937" fmla="*/ 1477 f897 1"/>
                  <a:gd name="f938" fmla="*/ 2846 f896 1"/>
                  <a:gd name="f939" fmla="*/ 1348 f897 1"/>
                  <a:gd name="f940" fmla="*/ 3046 f896 1"/>
                  <a:gd name="f941" fmla="*/ 1337 f897 1"/>
                  <a:gd name="f942" fmla="*/ 2758 f896 1"/>
                  <a:gd name="f943" fmla="*/ 1265 f897 1"/>
                  <a:gd name="f944" fmla="*/ 2839 f896 1"/>
                  <a:gd name="f945" fmla="*/ 1193 f897 1"/>
                  <a:gd name="f946" fmla="*/ 2716 f896 1"/>
                  <a:gd name="f947" fmla="*/ 1102 f897 1"/>
                  <a:gd name="f948" fmla="*/ 2981 f896 1"/>
                  <a:gd name="f949" fmla="*/ 1035 f897 1"/>
                  <a:gd name="f950" fmla="*/ 2672 f896 1"/>
                  <a:gd name="f951" fmla="*/ 977 f897 1"/>
                  <a:gd name="f952" fmla="*/ 2911 f896 1"/>
                  <a:gd name="f953" fmla="*/ 893 f897 1"/>
                  <a:gd name="f954" fmla="*/ 2837 f896 1"/>
                  <a:gd name="f955" fmla="*/ 822 f897 1"/>
                  <a:gd name="f956" fmla="*/ 2917 f896 1"/>
                  <a:gd name="f957" fmla="*/ 759 f897 1"/>
                  <a:gd name="f958" fmla="*/ 2762 f896 1"/>
                  <a:gd name="f959" fmla="*/ 712 f897 1"/>
                  <a:gd name="f960" fmla="*/ 3006 f896 1"/>
                  <a:gd name="f961" fmla="*/ 602 f897 1"/>
                  <a:gd name="f962" fmla="*/ 2921 f896 1"/>
                  <a:gd name="f963" fmla="*/ 542 f897 1"/>
                  <a:gd name="f964" fmla="*/ 2784 f896 1"/>
                  <a:gd name="f965" fmla="*/ 503 f897 1"/>
                  <a:gd name="f966" fmla="*/ 2714 f896 1"/>
                  <a:gd name="f967" fmla="*/ 444 f897 1"/>
                  <a:gd name="f968" fmla="*/ 2871 f896 1"/>
                  <a:gd name="f969" fmla="*/ 309 f897 1"/>
                  <a:gd name="f970" fmla="*/ 2876 f896 1"/>
                  <a:gd name="f971" fmla="*/ 229 f897 1"/>
                  <a:gd name="f972" fmla="*/ 2646 f896 1"/>
                  <a:gd name="f973" fmla="*/ 194 f897 1"/>
                  <a:gd name="f974" fmla="*/ 2792 f896 1"/>
                  <a:gd name="f975" fmla="*/ 118 f897 1"/>
                  <a:gd name="f976" fmla="*/ 2572 f896 1"/>
                  <a:gd name="f977" fmla="*/ 90 f897 1"/>
                  <a:gd name="f978" fmla="*/ 38 f897 1"/>
                  <a:gd name="f979" fmla="*/ 2525 f896 1"/>
                  <a:gd name="f980" fmla="*/ 31 f897 1"/>
                  <a:gd name="f981" fmla="*/ 2328 f896 1"/>
                  <a:gd name="f982" fmla="*/ 27 f897 1"/>
                  <a:gd name="f983" fmla="*/ 2231 f896 1"/>
                  <a:gd name="f984" fmla="*/ 18 f897 1"/>
                  <a:gd name="f985" fmla="*/ 2089 f896 1"/>
                  <a:gd name="f986" fmla="*/ 1886 f896 1"/>
                  <a:gd name="f987" fmla="*/ 1721 f896 1"/>
                  <a:gd name="f988" fmla="*/ 1627 f896 1"/>
                  <a:gd name="f989" fmla="*/ 1546 f896 1"/>
                  <a:gd name="f990" fmla="*/ 1450 f896 1"/>
                  <a:gd name="f991" fmla="*/ 58 f897 1"/>
                  <a:gd name="f992" fmla="*/ 1331 f896 1"/>
                  <a:gd name="f993" fmla="*/ 37 f897 1"/>
                  <a:gd name="f994" fmla="*/ 1148 f896 1"/>
                  <a:gd name="f995" fmla="*/ 10 f897 1"/>
                  <a:gd name="f996" fmla="*/ 1020 f896 1"/>
                  <a:gd name="f997" fmla="*/ 17 f897 1"/>
                  <a:gd name="f998" fmla="*/ 918 f896 1"/>
                  <a:gd name="f999" fmla="*/ 5 f897 1"/>
                  <a:gd name="f1000" fmla="*/ 838 f896 1"/>
                  <a:gd name="f1001" fmla="*/ 39 f897 1"/>
                  <a:gd name="f1002" fmla="*/ 716 f896 1"/>
                  <a:gd name="f1003" fmla="*/ 20 f897 1"/>
                  <a:gd name="f1004" fmla="*/ 598 f896 1"/>
                  <a:gd name="f1005" fmla="*/ 29 f897 1"/>
                  <a:gd name="f1006" fmla="*/ 425 f896 1"/>
                  <a:gd name="f1007" fmla="*/ 12 f897 1"/>
                  <a:gd name="f1008" fmla="*/ 361 f896 1"/>
                  <a:gd name="f1009" fmla="*/ 35 f897 1"/>
                  <a:gd name="f1010" fmla="*/ 274 f896 1"/>
                  <a:gd name="f1011" fmla="*/ 192 f896 1"/>
                  <a:gd name="f1012" fmla="*/ 33 f897 1"/>
                  <a:gd name="f1013" fmla="*/ 48 f896 1"/>
                  <a:gd name="f1014" fmla="+- f898 0 f1"/>
                  <a:gd name="f1015" fmla="*/ f901 1 1725"/>
                  <a:gd name="f1016" fmla="*/ f902 1 3069"/>
                  <a:gd name="f1017" fmla="*/ f903 1 1725"/>
                  <a:gd name="f1018" fmla="*/ f904 1 3069"/>
                  <a:gd name="f1019" fmla="*/ f905 1 1725"/>
                  <a:gd name="f1020" fmla="*/ f906 1 3069"/>
                  <a:gd name="f1021" fmla="*/ f907 1 1725"/>
                  <a:gd name="f1022" fmla="*/ f908 1 3069"/>
                  <a:gd name="f1023" fmla="*/ f909 1 1725"/>
                  <a:gd name="f1024" fmla="*/ f910 1 3069"/>
                  <a:gd name="f1025" fmla="*/ f911 1 1725"/>
                  <a:gd name="f1026" fmla="*/ f912 1 3069"/>
                  <a:gd name="f1027" fmla="*/ f913 1 1725"/>
                  <a:gd name="f1028" fmla="*/ f914 1 3069"/>
                  <a:gd name="f1029" fmla="*/ f915 1 1725"/>
                  <a:gd name="f1030" fmla="*/ f916 1 3069"/>
                  <a:gd name="f1031" fmla="*/ f917 1 1725"/>
                  <a:gd name="f1032" fmla="*/ f918 1 3069"/>
                  <a:gd name="f1033" fmla="*/ f919 1 1725"/>
                  <a:gd name="f1034" fmla="*/ f920 1 3069"/>
                  <a:gd name="f1035" fmla="*/ f921 1 3069"/>
                  <a:gd name="f1036" fmla="*/ f922 1 1725"/>
                  <a:gd name="f1037" fmla="*/ f923 1 3069"/>
                  <a:gd name="f1038" fmla="*/ f924 1 3069"/>
                  <a:gd name="f1039" fmla="*/ f925 1 3069"/>
                  <a:gd name="f1040" fmla="*/ f926 1 1725"/>
                  <a:gd name="f1041" fmla="*/ f927 1 3069"/>
                  <a:gd name="f1042" fmla="*/ f928 1 3069"/>
                  <a:gd name="f1043" fmla="*/ f929 1 1725"/>
                  <a:gd name="f1044" fmla="*/ f930 1 3069"/>
                  <a:gd name="f1045" fmla="*/ f931 1 1725"/>
                  <a:gd name="f1046" fmla="*/ f932 1 3069"/>
                  <a:gd name="f1047" fmla="*/ f933 1 1725"/>
                  <a:gd name="f1048" fmla="*/ f934 1 3069"/>
                  <a:gd name="f1049" fmla="*/ f935 1 1725"/>
                  <a:gd name="f1050" fmla="*/ f936 1 3069"/>
                  <a:gd name="f1051" fmla="*/ f937 1 1725"/>
                  <a:gd name="f1052" fmla="*/ f938 1 3069"/>
                  <a:gd name="f1053" fmla="*/ f939 1 1725"/>
                  <a:gd name="f1054" fmla="*/ f940 1 3069"/>
                  <a:gd name="f1055" fmla="*/ f941 1 1725"/>
                  <a:gd name="f1056" fmla="*/ f942 1 3069"/>
                  <a:gd name="f1057" fmla="*/ f943 1 1725"/>
                  <a:gd name="f1058" fmla="*/ f944 1 3069"/>
                  <a:gd name="f1059" fmla="*/ f945 1 1725"/>
                  <a:gd name="f1060" fmla="*/ f946 1 3069"/>
                  <a:gd name="f1061" fmla="*/ f947 1 1725"/>
                  <a:gd name="f1062" fmla="*/ f948 1 3069"/>
                  <a:gd name="f1063" fmla="*/ f949 1 1725"/>
                  <a:gd name="f1064" fmla="*/ f950 1 3069"/>
                  <a:gd name="f1065" fmla="*/ f951 1 1725"/>
                  <a:gd name="f1066" fmla="*/ f952 1 3069"/>
                  <a:gd name="f1067" fmla="*/ f953 1 1725"/>
                  <a:gd name="f1068" fmla="*/ f954 1 3069"/>
                  <a:gd name="f1069" fmla="*/ f955 1 1725"/>
                  <a:gd name="f1070" fmla="*/ f956 1 3069"/>
                  <a:gd name="f1071" fmla="*/ f957 1 1725"/>
                  <a:gd name="f1072" fmla="*/ f958 1 3069"/>
                  <a:gd name="f1073" fmla="*/ f959 1 1725"/>
                  <a:gd name="f1074" fmla="*/ f960 1 3069"/>
                  <a:gd name="f1075" fmla="*/ f961 1 1725"/>
                  <a:gd name="f1076" fmla="*/ f962 1 3069"/>
                  <a:gd name="f1077" fmla="*/ f963 1 1725"/>
                  <a:gd name="f1078" fmla="*/ f964 1 3069"/>
                  <a:gd name="f1079" fmla="*/ f965 1 1725"/>
                  <a:gd name="f1080" fmla="*/ f966 1 3069"/>
                  <a:gd name="f1081" fmla="*/ f967 1 1725"/>
                  <a:gd name="f1082" fmla="*/ f968 1 3069"/>
                  <a:gd name="f1083" fmla="*/ f969 1 1725"/>
                  <a:gd name="f1084" fmla="*/ f970 1 3069"/>
                  <a:gd name="f1085" fmla="*/ f971 1 1725"/>
                  <a:gd name="f1086" fmla="*/ f972 1 3069"/>
                  <a:gd name="f1087" fmla="*/ f973 1 1725"/>
                  <a:gd name="f1088" fmla="*/ f974 1 3069"/>
                  <a:gd name="f1089" fmla="*/ f975 1 1725"/>
                  <a:gd name="f1090" fmla="*/ f976 1 3069"/>
                  <a:gd name="f1091" fmla="*/ f977 1 1725"/>
                  <a:gd name="f1092" fmla="*/ f978 1 1725"/>
                  <a:gd name="f1093" fmla="*/ f979 1 3069"/>
                  <a:gd name="f1094" fmla="*/ f980 1 1725"/>
                  <a:gd name="f1095" fmla="*/ f981 1 3069"/>
                  <a:gd name="f1096" fmla="*/ f982 1 1725"/>
                  <a:gd name="f1097" fmla="*/ f983 1 3069"/>
                  <a:gd name="f1098" fmla="*/ f984 1 1725"/>
                  <a:gd name="f1099" fmla="*/ f985 1 3069"/>
                  <a:gd name="f1100" fmla="*/ f986 1 3069"/>
                  <a:gd name="f1101" fmla="*/ f987 1 3069"/>
                  <a:gd name="f1102" fmla="*/ f988 1 3069"/>
                  <a:gd name="f1103" fmla="*/ f989 1 3069"/>
                  <a:gd name="f1104" fmla="*/ f990 1 3069"/>
                  <a:gd name="f1105" fmla="*/ f991 1 1725"/>
                  <a:gd name="f1106" fmla="*/ f992 1 3069"/>
                  <a:gd name="f1107" fmla="*/ f993 1 1725"/>
                  <a:gd name="f1108" fmla="*/ f994 1 3069"/>
                  <a:gd name="f1109" fmla="*/ f995 1 1725"/>
                  <a:gd name="f1110" fmla="*/ f996 1 3069"/>
                  <a:gd name="f1111" fmla="*/ f997 1 1725"/>
                  <a:gd name="f1112" fmla="*/ f998 1 3069"/>
                  <a:gd name="f1113" fmla="*/ f999 1 1725"/>
                  <a:gd name="f1114" fmla="*/ f1000 1 3069"/>
                  <a:gd name="f1115" fmla="*/ f1001 1 1725"/>
                  <a:gd name="f1116" fmla="*/ f1002 1 3069"/>
                  <a:gd name="f1117" fmla="*/ f1003 1 1725"/>
                  <a:gd name="f1118" fmla="*/ f1004 1 3069"/>
                  <a:gd name="f1119" fmla="*/ f1005 1 1725"/>
                  <a:gd name="f1120" fmla="*/ f1006 1 3069"/>
                  <a:gd name="f1121" fmla="*/ f1007 1 1725"/>
                  <a:gd name="f1122" fmla="*/ f1008 1 3069"/>
                  <a:gd name="f1123" fmla="*/ f1009 1 1725"/>
                  <a:gd name="f1124" fmla="*/ f1010 1 3069"/>
                  <a:gd name="f1125" fmla="*/ f1011 1 3069"/>
                  <a:gd name="f1126" fmla="*/ f1012 1 1725"/>
                  <a:gd name="f1127" fmla="*/ f1013 1 3069"/>
                  <a:gd name="f1128" fmla="*/ 0 1 f899"/>
                  <a:gd name="f1129" fmla="*/ f893 1 f899"/>
                  <a:gd name="f1130" fmla="*/ 0 1 f900"/>
                  <a:gd name="f1131" fmla="*/ f894 1 f900"/>
                  <a:gd name="f1132" fmla="*/ f1015 1 f899"/>
                  <a:gd name="f1133" fmla="*/ f1016 1 f900"/>
                  <a:gd name="f1134" fmla="*/ f1017 1 f899"/>
                  <a:gd name="f1135" fmla="*/ f1018 1 f900"/>
                  <a:gd name="f1136" fmla="*/ f1019 1 f899"/>
                  <a:gd name="f1137" fmla="*/ f1020 1 f900"/>
                  <a:gd name="f1138" fmla="*/ f1021 1 f899"/>
                  <a:gd name="f1139" fmla="*/ f1022 1 f900"/>
                  <a:gd name="f1140" fmla="*/ f1023 1 f899"/>
                  <a:gd name="f1141" fmla="*/ f1024 1 f900"/>
                  <a:gd name="f1142" fmla="*/ f1025 1 f899"/>
                  <a:gd name="f1143" fmla="*/ f1026 1 f900"/>
                  <a:gd name="f1144" fmla="*/ f1027 1 f899"/>
                  <a:gd name="f1145" fmla="*/ f1028 1 f900"/>
                  <a:gd name="f1146" fmla="*/ f1029 1 f899"/>
                  <a:gd name="f1147" fmla="*/ f1030 1 f900"/>
                  <a:gd name="f1148" fmla="*/ f1031 1 f899"/>
                  <a:gd name="f1149" fmla="*/ f1032 1 f900"/>
                  <a:gd name="f1150" fmla="*/ f1033 1 f899"/>
                  <a:gd name="f1151" fmla="*/ f1034 1 f900"/>
                  <a:gd name="f1152" fmla="*/ f1035 1 f900"/>
                  <a:gd name="f1153" fmla="*/ f1036 1 f899"/>
                  <a:gd name="f1154" fmla="*/ f1037 1 f900"/>
                  <a:gd name="f1155" fmla="*/ f1038 1 f900"/>
                  <a:gd name="f1156" fmla="*/ f1039 1 f900"/>
                  <a:gd name="f1157" fmla="*/ f1040 1 f899"/>
                  <a:gd name="f1158" fmla="*/ f1041 1 f900"/>
                  <a:gd name="f1159" fmla="*/ f1042 1 f900"/>
                  <a:gd name="f1160" fmla="*/ f1043 1 f899"/>
                  <a:gd name="f1161" fmla="*/ f1044 1 f900"/>
                  <a:gd name="f1162" fmla="*/ f1045 1 f899"/>
                  <a:gd name="f1163" fmla="*/ f1046 1 f900"/>
                  <a:gd name="f1164" fmla="*/ f1047 1 f899"/>
                  <a:gd name="f1165" fmla="*/ f1048 1 f900"/>
                  <a:gd name="f1166" fmla="*/ f1049 1 f899"/>
                  <a:gd name="f1167" fmla="*/ f1050 1 f900"/>
                  <a:gd name="f1168" fmla="*/ f1051 1 f899"/>
                  <a:gd name="f1169" fmla="*/ f1052 1 f900"/>
                  <a:gd name="f1170" fmla="*/ f1053 1 f899"/>
                  <a:gd name="f1171" fmla="*/ f1054 1 f900"/>
                  <a:gd name="f1172" fmla="*/ f1055 1 f899"/>
                  <a:gd name="f1173" fmla="*/ f1056 1 f900"/>
                  <a:gd name="f1174" fmla="*/ f1057 1 f899"/>
                  <a:gd name="f1175" fmla="*/ f1058 1 f900"/>
                  <a:gd name="f1176" fmla="*/ f1059 1 f899"/>
                  <a:gd name="f1177" fmla="*/ f1060 1 f900"/>
                  <a:gd name="f1178" fmla="*/ f1061 1 f899"/>
                  <a:gd name="f1179" fmla="*/ f1062 1 f900"/>
                  <a:gd name="f1180" fmla="*/ f1063 1 f899"/>
                  <a:gd name="f1181" fmla="*/ f1064 1 f900"/>
                  <a:gd name="f1182" fmla="*/ f1065 1 f899"/>
                  <a:gd name="f1183" fmla="*/ f1066 1 f900"/>
                  <a:gd name="f1184" fmla="*/ f1067 1 f899"/>
                  <a:gd name="f1185" fmla="*/ f1068 1 f900"/>
                  <a:gd name="f1186" fmla="*/ f1069 1 f899"/>
                  <a:gd name="f1187" fmla="*/ f1070 1 f900"/>
                  <a:gd name="f1188" fmla="*/ f1071 1 f899"/>
                  <a:gd name="f1189" fmla="*/ f1072 1 f900"/>
                  <a:gd name="f1190" fmla="*/ f1073 1 f899"/>
                  <a:gd name="f1191" fmla="*/ f1074 1 f900"/>
                  <a:gd name="f1192" fmla="*/ f1075 1 f899"/>
                  <a:gd name="f1193" fmla="*/ f1076 1 f900"/>
                  <a:gd name="f1194" fmla="*/ f1077 1 f899"/>
                  <a:gd name="f1195" fmla="*/ f1078 1 f900"/>
                  <a:gd name="f1196" fmla="*/ f1079 1 f899"/>
                  <a:gd name="f1197" fmla="*/ f1080 1 f900"/>
                  <a:gd name="f1198" fmla="*/ f1081 1 f899"/>
                  <a:gd name="f1199" fmla="*/ f1082 1 f900"/>
                  <a:gd name="f1200" fmla="*/ f1083 1 f899"/>
                  <a:gd name="f1201" fmla="*/ f1084 1 f900"/>
                  <a:gd name="f1202" fmla="*/ f1085 1 f899"/>
                  <a:gd name="f1203" fmla="*/ f1086 1 f900"/>
                  <a:gd name="f1204" fmla="*/ f1087 1 f899"/>
                  <a:gd name="f1205" fmla="*/ f1088 1 f900"/>
                  <a:gd name="f1206" fmla="*/ f1089 1 f899"/>
                  <a:gd name="f1207" fmla="*/ f1090 1 f900"/>
                  <a:gd name="f1208" fmla="*/ f1091 1 f899"/>
                  <a:gd name="f1209" fmla="*/ f1092 1 f899"/>
                  <a:gd name="f1210" fmla="*/ f1093 1 f900"/>
                  <a:gd name="f1211" fmla="*/ f1094 1 f899"/>
                  <a:gd name="f1212" fmla="*/ f1095 1 f900"/>
                  <a:gd name="f1213" fmla="*/ f1096 1 f899"/>
                  <a:gd name="f1214" fmla="*/ f1097 1 f900"/>
                  <a:gd name="f1215" fmla="*/ f1098 1 f899"/>
                  <a:gd name="f1216" fmla="*/ f1099 1 f900"/>
                  <a:gd name="f1217" fmla="*/ f1100 1 f900"/>
                  <a:gd name="f1218" fmla="*/ f1101 1 f900"/>
                  <a:gd name="f1219" fmla="*/ f1102 1 f900"/>
                  <a:gd name="f1220" fmla="*/ f1103 1 f900"/>
                  <a:gd name="f1221" fmla="*/ f1104 1 f900"/>
                  <a:gd name="f1222" fmla="*/ f1105 1 f899"/>
                  <a:gd name="f1223" fmla="*/ f1106 1 f900"/>
                  <a:gd name="f1224" fmla="*/ f1107 1 f899"/>
                  <a:gd name="f1225" fmla="*/ f1108 1 f900"/>
                  <a:gd name="f1226" fmla="*/ f1109 1 f899"/>
                  <a:gd name="f1227" fmla="*/ f1110 1 f900"/>
                  <a:gd name="f1228" fmla="*/ f1111 1 f899"/>
                  <a:gd name="f1229" fmla="*/ f1112 1 f900"/>
                  <a:gd name="f1230" fmla="*/ f1113 1 f899"/>
                  <a:gd name="f1231" fmla="*/ f1114 1 f900"/>
                  <a:gd name="f1232" fmla="*/ f1115 1 f899"/>
                  <a:gd name="f1233" fmla="*/ f1116 1 f900"/>
                  <a:gd name="f1234" fmla="*/ f1117 1 f899"/>
                  <a:gd name="f1235" fmla="*/ f1118 1 f900"/>
                  <a:gd name="f1236" fmla="*/ f1119 1 f899"/>
                  <a:gd name="f1237" fmla="*/ f1120 1 f900"/>
                  <a:gd name="f1238" fmla="*/ f1121 1 f899"/>
                  <a:gd name="f1239" fmla="*/ f1122 1 f900"/>
                  <a:gd name="f1240" fmla="*/ f1123 1 f899"/>
                  <a:gd name="f1241" fmla="*/ f1124 1 f900"/>
                  <a:gd name="f1242" fmla="*/ f1125 1 f900"/>
                  <a:gd name="f1243" fmla="*/ f1126 1 f899"/>
                  <a:gd name="f1244" fmla="*/ f1127 1 f900"/>
                  <a:gd name="f1245" fmla="*/ f1128 f890 1"/>
                  <a:gd name="f1246" fmla="*/ f1129 f890 1"/>
                  <a:gd name="f1247" fmla="*/ f1131 f891 1"/>
                  <a:gd name="f1248" fmla="*/ f1130 f891 1"/>
                  <a:gd name="f1249" fmla="*/ f1132 f890 1"/>
                  <a:gd name="f1250" fmla="*/ f1133 f891 1"/>
                  <a:gd name="f1251" fmla="*/ f1134 f890 1"/>
                  <a:gd name="f1252" fmla="*/ f1135 f891 1"/>
                  <a:gd name="f1253" fmla="*/ f1136 f890 1"/>
                  <a:gd name="f1254" fmla="*/ f1137 f891 1"/>
                  <a:gd name="f1255" fmla="*/ f1138 f890 1"/>
                  <a:gd name="f1256" fmla="*/ f1139 f891 1"/>
                  <a:gd name="f1257" fmla="*/ f1140 f890 1"/>
                  <a:gd name="f1258" fmla="*/ f1141 f891 1"/>
                  <a:gd name="f1259" fmla="*/ f1142 f890 1"/>
                  <a:gd name="f1260" fmla="*/ f1143 f891 1"/>
                  <a:gd name="f1261" fmla="*/ f1144 f890 1"/>
                  <a:gd name="f1262" fmla="*/ f1145 f891 1"/>
                  <a:gd name="f1263" fmla="*/ f1146 f890 1"/>
                  <a:gd name="f1264" fmla="*/ f1147 f891 1"/>
                  <a:gd name="f1265" fmla="*/ f1148 f890 1"/>
                  <a:gd name="f1266" fmla="*/ f1149 f891 1"/>
                  <a:gd name="f1267" fmla="*/ f1150 f890 1"/>
                  <a:gd name="f1268" fmla="*/ f1151 f891 1"/>
                  <a:gd name="f1269" fmla="*/ f1152 f891 1"/>
                  <a:gd name="f1270" fmla="*/ f1153 f890 1"/>
                  <a:gd name="f1271" fmla="*/ f1154 f891 1"/>
                  <a:gd name="f1272" fmla="*/ f1155 f891 1"/>
                  <a:gd name="f1273" fmla="*/ f1156 f891 1"/>
                  <a:gd name="f1274" fmla="*/ f1157 f890 1"/>
                  <a:gd name="f1275" fmla="*/ f1158 f891 1"/>
                  <a:gd name="f1276" fmla="*/ f1159 f891 1"/>
                  <a:gd name="f1277" fmla="*/ f1160 f890 1"/>
                  <a:gd name="f1278" fmla="*/ f1161 f891 1"/>
                  <a:gd name="f1279" fmla="*/ f1162 f890 1"/>
                  <a:gd name="f1280" fmla="*/ f1163 f891 1"/>
                  <a:gd name="f1281" fmla="*/ f1164 f890 1"/>
                  <a:gd name="f1282" fmla="*/ f1165 f891 1"/>
                  <a:gd name="f1283" fmla="*/ f1166 f890 1"/>
                  <a:gd name="f1284" fmla="*/ f1167 f891 1"/>
                  <a:gd name="f1285" fmla="*/ f1168 f890 1"/>
                  <a:gd name="f1286" fmla="*/ f1169 f891 1"/>
                  <a:gd name="f1287" fmla="*/ f1170 f890 1"/>
                  <a:gd name="f1288" fmla="*/ f1171 f891 1"/>
                  <a:gd name="f1289" fmla="*/ f1172 f890 1"/>
                  <a:gd name="f1290" fmla="*/ f1173 f891 1"/>
                  <a:gd name="f1291" fmla="*/ f1174 f890 1"/>
                  <a:gd name="f1292" fmla="*/ f1175 f891 1"/>
                  <a:gd name="f1293" fmla="*/ f1176 f890 1"/>
                  <a:gd name="f1294" fmla="*/ f1177 f891 1"/>
                  <a:gd name="f1295" fmla="*/ f1178 f890 1"/>
                  <a:gd name="f1296" fmla="*/ f1179 f891 1"/>
                  <a:gd name="f1297" fmla="*/ f1180 f890 1"/>
                  <a:gd name="f1298" fmla="*/ f1181 f891 1"/>
                  <a:gd name="f1299" fmla="*/ f1182 f890 1"/>
                  <a:gd name="f1300" fmla="*/ f1183 f891 1"/>
                  <a:gd name="f1301" fmla="*/ f1184 f890 1"/>
                  <a:gd name="f1302" fmla="*/ f1185 f891 1"/>
                  <a:gd name="f1303" fmla="*/ f1186 f890 1"/>
                  <a:gd name="f1304" fmla="*/ f1187 f891 1"/>
                  <a:gd name="f1305" fmla="*/ f1188 f890 1"/>
                  <a:gd name="f1306" fmla="*/ f1189 f891 1"/>
                  <a:gd name="f1307" fmla="*/ f1190 f890 1"/>
                  <a:gd name="f1308" fmla="*/ f1191 f891 1"/>
                  <a:gd name="f1309" fmla="*/ f1192 f890 1"/>
                  <a:gd name="f1310" fmla="*/ f1193 f891 1"/>
                  <a:gd name="f1311" fmla="*/ f1194 f890 1"/>
                  <a:gd name="f1312" fmla="*/ f1195 f891 1"/>
                  <a:gd name="f1313" fmla="*/ f1196 f890 1"/>
                  <a:gd name="f1314" fmla="*/ f1197 f891 1"/>
                  <a:gd name="f1315" fmla="*/ f1198 f890 1"/>
                  <a:gd name="f1316" fmla="*/ f1199 f891 1"/>
                  <a:gd name="f1317" fmla="*/ f1200 f890 1"/>
                  <a:gd name="f1318" fmla="*/ f1201 f891 1"/>
                  <a:gd name="f1319" fmla="*/ f1202 f890 1"/>
                  <a:gd name="f1320" fmla="*/ f1203 f891 1"/>
                  <a:gd name="f1321" fmla="*/ f1204 f890 1"/>
                  <a:gd name="f1322" fmla="*/ f1205 f891 1"/>
                  <a:gd name="f1323" fmla="*/ f1206 f890 1"/>
                  <a:gd name="f1324" fmla="*/ f1207 f891 1"/>
                  <a:gd name="f1325" fmla="*/ f1208 f890 1"/>
                  <a:gd name="f1326" fmla="*/ f1209 f890 1"/>
                  <a:gd name="f1327" fmla="*/ f1210 f891 1"/>
                  <a:gd name="f1328" fmla="*/ f1211 f890 1"/>
                  <a:gd name="f1329" fmla="*/ f1212 f891 1"/>
                  <a:gd name="f1330" fmla="*/ f1213 f890 1"/>
                  <a:gd name="f1331" fmla="*/ f1214 f891 1"/>
                  <a:gd name="f1332" fmla="*/ f1215 f890 1"/>
                  <a:gd name="f1333" fmla="*/ f1216 f891 1"/>
                  <a:gd name="f1334" fmla="*/ f1217 f891 1"/>
                  <a:gd name="f1335" fmla="*/ f1218 f891 1"/>
                  <a:gd name="f1336" fmla="*/ f1219 f891 1"/>
                  <a:gd name="f1337" fmla="*/ f1220 f891 1"/>
                  <a:gd name="f1338" fmla="*/ f1221 f891 1"/>
                  <a:gd name="f1339" fmla="*/ f1222 f890 1"/>
                  <a:gd name="f1340" fmla="*/ f1223 f891 1"/>
                  <a:gd name="f1341" fmla="*/ f1224 f890 1"/>
                  <a:gd name="f1342" fmla="*/ f1225 f891 1"/>
                  <a:gd name="f1343" fmla="*/ f1226 f890 1"/>
                  <a:gd name="f1344" fmla="*/ f1227 f891 1"/>
                  <a:gd name="f1345" fmla="*/ f1228 f890 1"/>
                  <a:gd name="f1346" fmla="*/ f1229 f891 1"/>
                  <a:gd name="f1347" fmla="*/ f1230 f890 1"/>
                  <a:gd name="f1348" fmla="*/ f1231 f891 1"/>
                  <a:gd name="f1349" fmla="*/ f1232 f890 1"/>
                  <a:gd name="f1350" fmla="*/ f1233 f891 1"/>
                  <a:gd name="f1351" fmla="*/ f1234 f890 1"/>
                  <a:gd name="f1352" fmla="*/ f1235 f891 1"/>
                  <a:gd name="f1353" fmla="*/ f1236 f890 1"/>
                  <a:gd name="f1354" fmla="*/ f1237 f891 1"/>
                  <a:gd name="f1355" fmla="*/ f1238 f890 1"/>
                  <a:gd name="f1356" fmla="*/ f1239 f891 1"/>
                  <a:gd name="f1357" fmla="*/ f1240 f890 1"/>
                  <a:gd name="f1358" fmla="*/ f1241 f891 1"/>
                  <a:gd name="f1359" fmla="*/ f1242 f891 1"/>
                  <a:gd name="f1360" fmla="*/ f1243 f890 1"/>
                  <a:gd name="f1361" fmla="*/ f1244 f89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14">
                    <a:pos x="f1249" y="f1250"/>
                  </a:cxn>
                  <a:cxn ang="f1014">
                    <a:pos x="f1251" y="f1252"/>
                  </a:cxn>
                  <a:cxn ang="f1014">
                    <a:pos x="f1253" y="f1254"/>
                  </a:cxn>
                  <a:cxn ang="f1014">
                    <a:pos x="f1255" y="f1256"/>
                  </a:cxn>
                  <a:cxn ang="f1014">
                    <a:pos x="f1257" y="f1258"/>
                  </a:cxn>
                  <a:cxn ang="f1014">
                    <a:pos x="f1259" y="f1260"/>
                  </a:cxn>
                  <a:cxn ang="f1014">
                    <a:pos x="f1261" y="f1262"/>
                  </a:cxn>
                  <a:cxn ang="f1014">
                    <a:pos x="f1263" y="f1264"/>
                  </a:cxn>
                  <a:cxn ang="f1014">
                    <a:pos x="f1265" y="f1266"/>
                  </a:cxn>
                  <a:cxn ang="f1014">
                    <a:pos x="f1267" y="f1268"/>
                  </a:cxn>
                  <a:cxn ang="f1014">
                    <a:pos x="f1255" y="f1269"/>
                  </a:cxn>
                  <a:cxn ang="f1014">
                    <a:pos x="f1270" y="f1271"/>
                  </a:cxn>
                  <a:cxn ang="f1014">
                    <a:pos x="f1263" y="f1272"/>
                  </a:cxn>
                  <a:cxn ang="f1014">
                    <a:pos x="f1270" y="f1273"/>
                  </a:cxn>
                  <a:cxn ang="f1014">
                    <a:pos x="f1274" y="f1275"/>
                  </a:cxn>
                  <a:cxn ang="f1014">
                    <a:pos x="f1249" y="f1276"/>
                  </a:cxn>
                  <a:cxn ang="f1014">
                    <a:pos x="f1277" y="f1278"/>
                  </a:cxn>
                  <a:cxn ang="f1014">
                    <a:pos x="f1279" y="f1280"/>
                  </a:cxn>
                  <a:cxn ang="f1014">
                    <a:pos x="f1281" y="f1282"/>
                  </a:cxn>
                  <a:cxn ang="f1014">
                    <a:pos x="f1283" y="f1284"/>
                  </a:cxn>
                  <a:cxn ang="f1014">
                    <a:pos x="f1285" y="f1286"/>
                  </a:cxn>
                  <a:cxn ang="f1014">
                    <a:pos x="f1287" y="f1288"/>
                  </a:cxn>
                  <a:cxn ang="f1014">
                    <a:pos x="f1289" y="f1290"/>
                  </a:cxn>
                  <a:cxn ang="f1014">
                    <a:pos x="f1291" y="f1292"/>
                  </a:cxn>
                  <a:cxn ang="f1014">
                    <a:pos x="f1293" y="f1294"/>
                  </a:cxn>
                  <a:cxn ang="f1014">
                    <a:pos x="f1295" y="f1296"/>
                  </a:cxn>
                  <a:cxn ang="f1014">
                    <a:pos x="f1297" y="f1298"/>
                  </a:cxn>
                  <a:cxn ang="f1014">
                    <a:pos x="f1299" y="f1300"/>
                  </a:cxn>
                  <a:cxn ang="f1014">
                    <a:pos x="f1301" y="f1302"/>
                  </a:cxn>
                  <a:cxn ang="f1014">
                    <a:pos x="f1303" y="f1304"/>
                  </a:cxn>
                  <a:cxn ang="f1014">
                    <a:pos x="f1305" y="f1306"/>
                  </a:cxn>
                  <a:cxn ang="f1014">
                    <a:pos x="f1307" y="f1308"/>
                  </a:cxn>
                  <a:cxn ang="f1014">
                    <a:pos x="f1309" y="f1310"/>
                  </a:cxn>
                  <a:cxn ang="f1014">
                    <a:pos x="f1311" y="f1312"/>
                  </a:cxn>
                  <a:cxn ang="f1014">
                    <a:pos x="f1313" y="f1314"/>
                  </a:cxn>
                  <a:cxn ang="f1014">
                    <a:pos x="f1315" y="f1316"/>
                  </a:cxn>
                  <a:cxn ang="f1014">
                    <a:pos x="f1317" y="f1318"/>
                  </a:cxn>
                  <a:cxn ang="f1014">
                    <a:pos x="f1319" y="f1320"/>
                  </a:cxn>
                  <a:cxn ang="f1014">
                    <a:pos x="f1321" y="f1322"/>
                  </a:cxn>
                  <a:cxn ang="f1014">
                    <a:pos x="f1323" y="f1324"/>
                  </a:cxn>
                  <a:cxn ang="f1014">
                    <a:pos x="f1325" y="f1282"/>
                  </a:cxn>
                  <a:cxn ang="f1014">
                    <a:pos x="f1326" y="f1327"/>
                  </a:cxn>
                  <a:cxn ang="f1014">
                    <a:pos x="f1328" y="f1329"/>
                  </a:cxn>
                  <a:cxn ang="f1014">
                    <a:pos x="f1330" y="f1331"/>
                  </a:cxn>
                  <a:cxn ang="f1014">
                    <a:pos x="f1332" y="f1333"/>
                  </a:cxn>
                  <a:cxn ang="f1014">
                    <a:pos x="f1328" y="f1334"/>
                  </a:cxn>
                  <a:cxn ang="f1014">
                    <a:pos x="f1330" y="f1335"/>
                  </a:cxn>
                  <a:cxn ang="f1014">
                    <a:pos x="f1330" y="f1336"/>
                  </a:cxn>
                  <a:cxn ang="f1014">
                    <a:pos x="f1330" y="f1337"/>
                  </a:cxn>
                  <a:cxn ang="f1014">
                    <a:pos x="f1330" y="f1338"/>
                  </a:cxn>
                  <a:cxn ang="f1014">
                    <a:pos x="f1339" y="f1340"/>
                  </a:cxn>
                  <a:cxn ang="f1014">
                    <a:pos x="f1328" y="f1268"/>
                  </a:cxn>
                  <a:cxn ang="f1014">
                    <a:pos x="f1341" y="f1342"/>
                  </a:cxn>
                  <a:cxn ang="f1014">
                    <a:pos x="f1343" y="f1344"/>
                  </a:cxn>
                  <a:cxn ang="f1014">
                    <a:pos x="f1345" y="f1346"/>
                  </a:cxn>
                  <a:cxn ang="f1014">
                    <a:pos x="f1347" y="f1348"/>
                  </a:cxn>
                  <a:cxn ang="f1014">
                    <a:pos x="f1349" y="f1350"/>
                  </a:cxn>
                  <a:cxn ang="f1014">
                    <a:pos x="f1351" y="f1352"/>
                  </a:cxn>
                  <a:cxn ang="f1014">
                    <a:pos x="f1353" y="f1354"/>
                  </a:cxn>
                  <a:cxn ang="f1014">
                    <a:pos x="f1355" y="f1356"/>
                  </a:cxn>
                  <a:cxn ang="f1014">
                    <a:pos x="f1357" y="f1358"/>
                  </a:cxn>
                  <a:cxn ang="f1014">
                    <a:pos x="f1332" y="f1359"/>
                  </a:cxn>
                  <a:cxn ang="f1014">
                    <a:pos x="f1360" y="f1361"/>
                  </a:cxn>
                </a:cxnLst>
                <a:rect l="f1245" t="f1248" r="f1246" b="f1247"/>
                <a:pathLst>
                  <a:path w="1725" h="3069">
                    <a:moveTo>
                      <a:pt x="f8" y="f5"/>
                    </a:moveTo>
                    <a:lnTo>
                      <a:pt x="f9" y="f5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14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9" y="f29"/>
                    </a:lnTo>
                    <a:lnTo>
                      <a:pt x="f9" y="f30"/>
                    </a:lnTo>
                    <a:lnTo>
                      <a:pt x="f1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20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39" y="f43"/>
                    </a:lnTo>
                    <a:lnTo>
                      <a:pt x="f44" y="f45"/>
                    </a:lnTo>
                    <a:lnTo>
                      <a:pt x="f16" y="f46"/>
                    </a:lnTo>
                    <a:lnTo>
                      <a:pt x="f14" y="f47"/>
                    </a:lnTo>
                    <a:lnTo>
                      <a:pt x="f10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14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7" y="f59"/>
                    </a:lnTo>
                    <a:lnTo>
                      <a:pt x="f55" y="f60"/>
                    </a:lnTo>
                    <a:lnTo>
                      <a:pt x="f22" y="f61"/>
                    </a:lnTo>
                    <a:lnTo>
                      <a:pt x="f57" y="f62"/>
                    </a:lnTo>
                    <a:lnTo>
                      <a:pt x="f63" y="f64"/>
                    </a:lnTo>
                    <a:lnTo>
                      <a:pt x="f41" y="f65"/>
                    </a:lnTo>
                    <a:lnTo>
                      <a:pt x="f39" y="f66"/>
                    </a:lnTo>
                    <a:lnTo>
                      <a:pt x="f55" y="f67"/>
                    </a:lnTo>
                    <a:lnTo>
                      <a:pt x="f34" y="f68"/>
                    </a:lnTo>
                    <a:lnTo>
                      <a:pt x="f25" y="f69"/>
                    </a:lnTo>
                    <a:lnTo>
                      <a:pt x="f27" y="f70"/>
                    </a:lnTo>
                    <a:lnTo>
                      <a:pt x="f71" y="f72"/>
                    </a:lnTo>
                    <a:lnTo>
                      <a:pt x="f27" y="f73"/>
                    </a:lnTo>
                    <a:lnTo>
                      <a:pt x="f51" y="f74"/>
                    </a:lnTo>
                    <a:lnTo>
                      <a:pt x="f10" y="f75"/>
                    </a:lnTo>
                    <a:lnTo>
                      <a:pt x="f10" y="f76"/>
                    </a:lnTo>
                    <a:lnTo>
                      <a:pt x="f71" y="f76"/>
                    </a:lnTo>
                    <a:lnTo>
                      <a:pt x="f71" y="f77"/>
                    </a:lnTo>
                    <a:lnTo>
                      <a:pt x="f71" y="f77"/>
                    </a:lnTo>
                    <a:lnTo>
                      <a:pt x="f71" y="f78"/>
                    </a:lnTo>
                    <a:lnTo>
                      <a:pt x="f79" y="f80"/>
                    </a:lnTo>
                    <a:lnTo>
                      <a:pt x="f10" y="f81"/>
                    </a:lnTo>
                    <a:lnTo>
                      <a:pt x="f25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34" y="f87"/>
                    </a:lnTo>
                    <a:lnTo>
                      <a:pt x="f85" y="f88"/>
                    </a:lnTo>
                    <a:lnTo>
                      <a:pt x="f85" y="f89"/>
                    </a:lnTo>
                    <a:lnTo>
                      <a:pt x="f53" y="f90"/>
                    </a:lnTo>
                    <a:lnTo>
                      <a:pt x="f14" y="f91"/>
                    </a:lnTo>
                    <a:lnTo>
                      <a:pt x="f34" y="f92"/>
                    </a:lnTo>
                    <a:lnTo>
                      <a:pt x="f16" y="f93"/>
                    </a:lnTo>
                    <a:lnTo>
                      <a:pt x="f22" y="f94"/>
                    </a:lnTo>
                    <a:lnTo>
                      <a:pt x="f18" y="f95"/>
                    </a:lnTo>
                    <a:lnTo>
                      <a:pt x="f20" y="f96"/>
                    </a:lnTo>
                    <a:lnTo>
                      <a:pt x="f22" y="f97"/>
                    </a:lnTo>
                    <a:lnTo>
                      <a:pt x="f14" y="f98"/>
                    </a:lnTo>
                    <a:lnTo>
                      <a:pt x="f25" y="f99"/>
                    </a:lnTo>
                    <a:lnTo>
                      <a:pt x="f51" y="f100"/>
                    </a:lnTo>
                    <a:lnTo>
                      <a:pt x="f25" y="f101"/>
                    </a:lnTo>
                    <a:lnTo>
                      <a:pt x="f32" y="f102"/>
                    </a:lnTo>
                    <a:lnTo>
                      <a:pt x="f103" y="f104"/>
                    </a:lnTo>
                    <a:lnTo>
                      <a:pt x="f14" y="f105"/>
                    </a:lnTo>
                    <a:lnTo>
                      <a:pt x="f85" y="f106"/>
                    </a:lnTo>
                    <a:lnTo>
                      <a:pt x="f85" y="f107"/>
                    </a:lnTo>
                    <a:lnTo>
                      <a:pt x="f14" y="f108"/>
                    </a:lnTo>
                    <a:lnTo>
                      <a:pt x="f32" y="f109"/>
                    </a:lnTo>
                    <a:lnTo>
                      <a:pt x="f16" y="f110"/>
                    </a:lnTo>
                    <a:lnTo>
                      <a:pt x="f20" y="f111"/>
                    </a:lnTo>
                    <a:lnTo>
                      <a:pt x="f44" y="f112"/>
                    </a:lnTo>
                    <a:lnTo>
                      <a:pt x="f37" y="f113"/>
                    </a:lnTo>
                    <a:lnTo>
                      <a:pt x="f57" y="f114"/>
                    </a:lnTo>
                    <a:lnTo>
                      <a:pt x="f39" y="f115"/>
                    </a:lnTo>
                    <a:lnTo>
                      <a:pt x="f41" y="f116"/>
                    </a:lnTo>
                    <a:lnTo>
                      <a:pt x="f39" y="f117"/>
                    </a:lnTo>
                    <a:lnTo>
                      <a:pt x="f44" y="f118"/>
                    </a:lnTo>
                    <a:lnTo>
                      <a:pt x="f16" y="f119"/>
                    </a:lnTo>
                    <a:lnTo>
                      <a:pt x="f14" y="f120"/>
                    </a:lnTo>
                    <a:lnTo>
                      <a:pt x="f12" y="f120"/>
                    </a:lnTo>
                    <a:lnTo>
                      <a:pt x="f83" y="f121"/>
                    </a:lnTo>
                    <a:lnTo>
                      <a:pt x="f83" y="f122"/>
                    </a:lnTo>
                    <a:lnTo>
                      <a:pt x="f123" y="f124"/>
                    </a:lnTo>
                    <a:lnTo>
                      <a:pt x="f22" y="f125"/>
                    </a:lnTo>
                    <a:lnTo>
                      <a:pt x="f18" y="f126"/>
                    </a:lnTo>
                    <a:lnTo>
                      <a:pt x="f18" y="f127"/>
                    </a:lnTo>
                    <a:lnTo>
                      <a:pt x="f18" y="f128"/>
                    </a:lnTo>
                    <a:lnTo>
                      <a:pt x="f22" y="f129"/>
                    </a:lnTo>
                    <a:lnTo>
                      <a:pt x="f22" y="f130"/>
                    </a:lnTo>
                    <a:lnTo>
                      <a:pt x="f16" y="f131"/>
                    </a:lnTo>
                    <a:lnTo>
                      <a:pt x="f123" y="f130"/>
                    </a:lnTo>
                    <a:lnTo>
                      <a:pt x="f34" y="f130"/>
                    </a:lnTo>
                    <a:lnTo>
                      <a:pt x="f83" y="f129"/>
                    </a:lnTo>
                    <a:lnTo>
                      <a:pt x="f32" y="f132"/>
                    </a:lnTo>
                    <a:lnTo>
                      <a:pt x="f14" y="f132"/>
                    </a:lnTo>
                    <a:lnTo>
                      <a:pt x="f55" y="f133"/>
                    </a:lnTo>
                    <a:lnTo>
                      <a:pt x="f57" y="f134"/>
                    </a:lnTo>
                    <a:lnTo>
                      <a:pt x="f57" y="f135"/>
                    </a:lnTo>
                    <a:lnTo>
                      <a:pt x="f55" y="f136"/>
                    </a:lnTo>
                    <a:lnTo>
                      <a:pt x="f22" y="f137"/>
                    </a:lnTo>
                    <a:lnTo>
                      <a:pt x="f57" y="f138"/>
                    </a:lnTo>
                    <a:lnTo>
                      <a:pt x="f63" y="f139"/>
                    </a:lnTo>
                    <a:lnTo>
                      <a:pt x="f41" y="f140"/>
                    </a:lnTo>
                    <a:lnTo>
                      <a:pt x="f39" y="f141"/>
                    </a:lnTo>
                    <a:lnTo>
                      <a:pt x="f55" y="f142"/>
                    </a:lnTo>
                    <a:lnTo>
                      <a:pt x="f34" y="f143"/>
                    </a:lnTo>
                    <a:lnTo>
                      <a:pt x="f83" y="f144"/>
                    </a:lnTo>
                    <a:lnTo>
                      <a:pt x="f10" y="f145"/>
                    </a:lnTo>
                    <a:lnTo>
                      <a:pt x="f53" y="f146"/>
                    </a:lnTo>
                    <a:lnTo>
                      <a:pt x="f32" y="f147"/>
                    </a:lnTo>
                    <a:lnTo>
                      <a:pt x="f14" y="f148"/>
                    </a:lnTo>
                    <a:lnTo>
                      <a:pt x="f85" y="f149"/>
                    </a:lnTo>
                    <a:lnTo>
                      <a:pt x="f14" y="f150"/>
                    </a:lnTo>
                    <a:lnTo>
                      <a:pt x="f32" y="f151"/>
                    </a:lnTo>
                    <a:lnTo>
                      <a:pt x="f53" y="f152"/>
                    </a:lnTo>
                    <a:lnTo>
                      <a:pt x="f27" y="f153"/>
                    </a:lnTo>
                    <a:lnTo>
                      <a:pt x="f71" y="f154"/>
                    </a:lnTo>
                    <a:lnTo>
                      <a:pt x="f71" y="f154"/>
                    </a:lnTo>
                    <a:lnTo>
                      <a:pt x="f71" y="f154"/>
                    </a:lnTo>
                    <a:lnTo>
                      <a:pt x="f71" y="f155"/>
                    </a:lnTo>
                    <a:lnTo>
                      <a:pt x="f79" y="f156"/>
                    </a:lnTo>
                    <a:lnTo>
                      <a:pt x="f10" y="f157"/>
                    </a:lnTo>
                    <a:lnTo>
                      <a:pt x="f25" y="f158"/>
                    </a:lnTo>
                    <a:lnTo>
                      <a:pt x="f83" y="f159"/>
                    </a:lnTo>
                    <a:lnTo>
                      <a:pt x="f85" y="f160"/>
                    </a:lnTo>
                    <a:lnTo>
                      <a:pt x="f34" y="f161"/>
                    </a:lnTo>
                    <a:lnTo>
                      <a:pt x="f85" y="f162"/>
                    </a:lnTo>
                    <a:lnTo>
                      <a:pt x="f85" y="f163"/>
                    </a:lnTo>
                    <a:lnTo>
                      <a:pt x="f12" y="f164"/>
                    </a:lnTo>
                    <a:lnTo>
                      <a:pt x="f79" y="f165"/>
                    </a:lnTo>
                    <a:lnTo>
                      <a:pt x="f166" y="f167"/>
                    </a:lnTo>
                    <a:lnTo>
                      <a:pt x="f168" y="f169"/>
                    </a:lnTo>
                    <a:lnTo>
                      <a:pt x="f27" y="f170"/>
                    </a:lnTo>
                    <a:lnTo>
                      <a:pt x="f53" y="f171"/>
                    </a:lnTo>
                    <a:lnTo>
                      <a:pt x="f32" y="f172"/>
                    </a:lnTo>
                    <a:lnTo>
                      <a:pt x="f14" y="f173"/>
                    </a:lnTo>
                    <a:lnTo>
                      <a:pt x="f85" y="f174"/>
                    </a:lnTo>
                    <a:lnTo>
                      <a:pt x="f14" y="f175"/>
                    </a:lnTo>
                    <a:lnTo>
                      <a:pt x="f32" y="f176"/>
                    </a:lnTo>
                    <a:lnTo>
                      <a:pt x="f53" y="f177"/>
                    </a:lnTo>
                    <a:lnTo>
                      <a:pt x="f10" y="f178"/>
                    </a:lnTo>
                    <a:lnTo>
                      <a:pt x="f25" y="f179"/>
                    </a:lnTo>
                    <a:lnTo>
                      <a:pt x="f83" y="f180"/>
                    </a:lnTo>
                    <a:lnTo>
                      <a:pt x="f103" y="f181"/>
                    </a:lnTo>
                    <a:lnTo>
                      <a:pt x="f14" y="f182"/>
                    </a:lnTo>
                    <a:lnTo>
                      <a:pt x="f14" y="f183"/>
                    </a:lnTo>
                    <a:lnTo>
                      <a:pt x="f85" y="f184"/>
                    </a:lnTo>
                    <a:lnTo>
                      <a:pt x="f14" y="f185"/>
                    </a:lnTo>
                    <a:lnTo>
                      <a:pt x="f14" y="f186"/>
                    </a:lnTo>
                    <a:lnTo>
                      <a:pt x="f14" y="f187"/>
                    </a:lnTo>
                    <a:lnTo>
                      <a:pt x="f14" y="f188"/>
                    </a:lnTo>
                    <a:lnTo>
                      <a:pt x="f32" y="f189"/>
                    </a:lnTo>
                    <a:lnTo>
                      <a:pt x="f25" y="f190"/>
                    </a:lnTo>
                    <a:lnTo>
                      <a:pt x="f53" y="f191"/>
                    </a:lnTo>
                    <a:lnTo>
                      <a:pt x="f10" y="f192"/>
                    </a:lnTo>
                    <a:lnTo>
                      <a:pt x="f10" y="f193"/>
                    </a:lnTo>
                    <a:lnTo>
                      <a:pt x="f10" y="f194"/>
                    </a:lnTo>
                    <a:lnTo>
                      <a:pt x="f10" y="f195"/>
                    </a:lnTo>
                    <a:lnTo>
                      <a:pt x="f10" y="f196"/>
                    </a:lnTo>
                    <a:lnTo>
                      <a:pt x="f32" y="f197"/>
                    </a:lnTo>
                    <a:lnTo>
                      <a:pt x="f83" y="f198"/>
                    </a:lnTo>
                    <a:lnTo>
                      <a:pt x="f34" y="f199"/>
                    </a:lnTo>
                    <a:lnTo>
                      <a:pt x="f123" y="f200"/>
                    </a:lnTo>
                    <a:lnTo>
                      <a:pt x="f16" y="f200"/>
                    </a:lnTo>
                    <a:lnTo>
                      <a:pt x="f22" y="f199"/>
                    </a:lnTo>
                    <a:lnTo>
                      <a:pt x="f22" y="f198"/>
                    </a:lnTo>
                    <a:lnTo>
                      <a:pt x="f18" y="f201"/>
                    </a:lnTo>
                    <a:lnTo>
                      <a:pt x="f18" y="f202"/>
                    </a:lnTo>
                    <a:lnTo>
                      <a:pt x="f18" y="f203"/>
                    </a:lnTo>
                    <a:lnTo>
                      <a:pt x="f22" y="f204"/>
                    </a:lnTo>
                    <a:lnTo>
                      <a:pt x="f18" y="f205"/>
                    </a:lnTo>
                    <a:lnTo>
                      <a:pt x="f18" y="f206"/>
                    </a:lnTo>
                    <a:lnTo>
                      <a:pt x="f18" y="f207"/>
                    </a:lnTo>
                    <a:lnTo>
                      <a:pt x="f22" y="f208"/>
                    </a:lnTo>
                    <a:lnTo>
                      <a:pt x="f22" y="f209"/>
                    </a:lnTo>
                    <a:lnTo>
                      <a:pt x="f16" y="f209"/>
                    </a:lnTo>
                    <a:lnTo>
                      <a:pt x="f123" y="f209"/>
                    </a:lnTo>
                    <a:lnTo>
                      <a:pt x="f34" y="f209"/>
                    </a:lnTo>
                    <a:lnTo>
                      <a:pt x="f83" y="f210"/>
                    </a:lnTo>
                    <a:lnTo>
                      <a:pt x="f32" y="f211"/>
                    </a:lnTo>
                    <a:lnTo>
                      <a:pt x="f10" y="f212"/>
                    </a:lnTo>
                    <a:lnTo>
                      <a:pt x="f10" y="f213"/>
                    </a:lnTo>
                    <a:lnTo>
                      <a:pt x="f10" y="f214"/>
                    </a:lnTo>
                    <a:lnTo>
                      <a:pt x="f10" y="f215"/>
                    </a:lnTo>
                    <a:lnTo>
                      <a:pt x="f10" y="f216"/>
                    </a:lnTo>
                    <a:lnTo>
                      <a:pt x="f53" y="f166"/>
                    </a:lnTo>
                    <a:lnTo>
                      <a:pt x="f25" y="f85"/>
                    </a:lnTo>
                    <a:lnTo>
                      <a:pt x="f32" y="f217"/>
                    </a:lnTo>
                    <a:lnTo>
                      <a:pt x="f14" y="f218"/>
                    </a:lnTo>
                    <a:lnTo>
                      <a:pt x="f14" y="f219"/>
                    </a:lnTo>
                    <a:lnTo>
                      <a:pt x="f14" y="f220"/>
                    </a:lnTo>
                    <a:lnTo>
                      <a:pt x="f14" y="f221"/>
                    </a:lnTo>
                    <a:lnTo>
                      <a:pt x="f85" y="f222"/>
                    </a:lnTo>
                    <a:lnTo>
                      <a:pt x="f14" y="f223"/>
                    </a:lnTo>
                    <a:lnTo>
                      <a:pt x="f14" y="f224"/>
                    </a:lnTo>
                    <a:lnTo>
                      <a:pt x="f103" y="f225"/>
                    </a:lnTo>
                    <a:lnTo>
                      <a:pt x="f83" y="f226"/>
                    </a:lnTo>
                    <a:lnTo>
                      <a:pt x="f83" y="f227"/>
                    </a:lnTo>
                    <a:lnTo>
                      <a:pt x="f39" y="f228"/>
                    </a:lnTo>
                    <a:lnTo>
                      <a:pt x="f41" y="f229"/>
                    </a:lnTo>
                    <a:lnTo>
                      <a:pt x="f217" y="f230"/>
                    </a:lnTo>
                    <a:lnTo>
                      <a:pt x="f6" y="f231"/>
                    </a:lnTo>
                    <a:lnTo>
                      <a:pt x="f6" y="f232"/>
                    </a:lnTo>
                    <a:lnTo>
                      <a:pt x="f6" y="f233"/>
                    </a:lnTo>
                    <a:lnTo>
                      <a:pt x="f6" y="f234"/>
                    </a:lnTo>
                    <a:lnTo>
                      <a:pt x="f6" y="f235"/>
                    </a:lnTo>
                    <a:lnTo>
                      <a:pt x="f236" y="f237"/>
                    </a:lnTo>
                    <a:lnTo>
                      <a:pt x="f41" y="f238"/>
                    </a:lnTo>
                    <a:lnTo>
                      <a:pt x="f239" y="f240"/>
                    </a:lnTo>
                    <a:lnTo>
                      <a:pt x="f123" y="f241"/>
                    </a:lnTo>
                    <a:lnTo>
                      <a:pt x="f53" y="f242"/>
                    </a:lnTo>
                    <a:lnTo>
                      <a:pt x="f9" y="f243"/>
                    </a:lnTo>
                    <a:lnTo>
                      <a:pt x="f71" y="f244"/>
                    </a:lnTo>
                    <a:lnTo>
                      <a:pt x="f71" y="f245"/>
                    </a:lnTo>
                    <a:lnTo>
                      <a:pt x="f12" y="f246"/>
                    </a:lnTo>
                    <a:lnTo>
                      <a:pt x="f103" y="f247"/>
                    </a:lnTo>
                    <a:lnTo>
                      <a:pt x="f85" y="f248"/>
                    </a:lnTo>
                    <a:lnTo>
                      <a:pt x="f14" y="f249"/>
                    </a:lnTo>
                    <a:lnTo>
                      <a:pt x="f103" y="f250"/>
                    </a:lnTo>
                    <a:lnTo>
                      <a:pt x="f83" y="f251"/>
                    </a:lnTo>
                    <a:lnTo>
                      <a:pt x="f32" y="f252"/>
                    </a:lnTo>
                    <a:lnTo>
                      <a:pt x="f39" y="f253"/>
                    </a:lnTo>
                    <a:lnTo>
                      <a:pt x="f41" y="f254"/>
                    </a:lnTo>
                    <a:lnTo>
                      <a:pt x="f217" y="f255"/>
                    </a:lnTo>
                    <a:lnTo>
                      <a:pt x="f6" y="f256"/>
                    </a:lnTo>
                    <a:lnTo>
                      <a:pt x="f6" y="f257"/>
                    </a:lnTo>
                    <a:lnTo>
                      <a:pt x="f6" y="f258"/>
                    </a:lnTo>
                    <a:lnTo>
                      <a:pt x="f6" y="f259"/>
                    </a:lnTo>
                    <a:lnTo>
                      <a:pt x="f6" y="f260"/>
                    </a:lnTo>
                    <a:lnTo>
                      <a:pt x="f6" y="f261"/>
                    </a:lnTo>
                    <a:lnTo>
                      <a:pt x="f217" y="f262"/>
                    </a:lnTo>
                    <a:lnTo>
                      <a:pt x="f41" y="f263"/>
                    </a:lnTo>
                    <a:lnTo>
                      <a:pt x="f37" y="f264"/>
                    </a:lnTo>
                    <a:lnTo>
                      <a:pt x="f18" y="f265"/>
                    </a:lnTo>
                    <a:lnTo>
                      <a:pt x="f83" y="f266"/>
                    </a:lnTo>
                    <a:lnTo>
                      <a:pt x="f79" y="f267"/>
                    </a:lnTo>
                    <a:lnTo>
                      <a:pt x="f268" y="f269"/>
                    </a:lnTo>
                    <a:lnTo>
                      <a:pt x="f270" y="f267"/>
                    </a:lnTo>
                    <a:lnTo>
                      <a:pt x="f271" y="f266"/>
                    </a:lnTo>
                    <a:lnTo>
                      <a:pt x="f272" y="f273"/>
                    </a:lnTo>
                    <a:lnTo>
                      <a:pt x="f274" y="f275"/>
                    </a:lnTo>
                    <a:lnTo>
                      <a:pt x="f276" y="f277"/>
                    </a:lnTo>
                    <a:lnTo>
                      <a:pt x="f278" y="f279"/>
                    </a:lnTo>
                    <a:lnTo>
                      <a:pt x="f278" y="f280"/>
                    </a:lnTo>
                    <a:lnTo>
                      <a:pt x="f278" y="f281"/>
                    </a:lnTo>
                    <a:lnTo>
                      <a:pt x="f278" y="f282"/>
                    </a:lnTo>
                    <a:lnTo>
                      <a:pt x="f283" y="f284"/>
                    </a:lnTo>
                    <a:lnTo>
                      <a:pt x="f285" y="f286"/>
                    </a:lnTo>
                    <a:lnTo>
                      <a:pt x="f287" y="f288"/>
                    </a:lnTo>
                    <a:lnTo>
                      <a:pt x="f289" y="f290"/>
                    </a:lnTo>
                    <a:lnTo>
                      <a:pt x="f207" y="f291"/>
                    </a:lnTo>
                    <a:lnTo>
                      <a:pt x="f292" y="f293"/>
                    </a:lnTo>
                    <a:lnTo>
                      <a:pt x="f294" y="f295"/>
                    </a:lnTo>
                    <a:lnTo>
                      <a:pt x="f296" y="f258"/>
                    </a:lnTo>
                    <a:lnTo>
                      <a:pt x="f297" y="f298"/>
                    </a:lnTo>
                    <a:lnTo>
                      <a:pt x="f299" y="f300"/>
                    </a:lnTo>
                    <a:lnTo>
                      <a:pt x="f301" y="f302"/>
                    </a:lnTo>
                    <a:lnTo>
                      <a:pt x="f303" y="f304"/>
                    </a:lnTo>
                    <a:lnTo>
                      <a:pt x="f305" y="f306"/>
                    </a:lnTo>
                    <a:lnTo>
                      <a:pt x="f307" y="f308"/>
                    </a:lnTo>
                    <a:lnTo>
                      <a:pt x="f199" y="f309"/>
                    </a:lnTo>
                    <a:lnTo>
                      <a:pt x="f310" y="f311"/>
                    </a:lnTo>
                    <a:lnTo>
                      <a:pt x="f312" y="f313"/>
                    </a:lnTo>
                    <a:lnTo>
                      <a:pt x="f314" y="f315"/>
                    </a:lnTo>
                    <a:lnTo>
                      <a:pt x="f316" y="f317"/>
                    </a:lnTo>
                    <a:lnTo>
                      <a:pt x="f318" y="f279"/>
                    </a:lnTo>
                    <a:lnTo>
                      <a:pt x="f319" y="f304"/>
                    </a:lnTo>
                    <a:lnTo>
                      <a:pt x="f320" y="f302"/>
                    </a:lnTo>
                    <a:lnTo>
                      <a:pt x="f321" y="f300"/>
                    </a:lnTo>
                    <a:lnTo>
                      <a:pt x="f322" y="f323"/>
                    </a:lnTo>
                    <a:lnTo>
                      <a:pt x="f324" y="f325"/>
                    </a:lnTo>
                    <a:lnTo>
                      <a:pt x="f326" y="f327"/>
                    </a:lnTo>
                    <a:lnTo>
                      <a:pt x="f328" y="f329"/>
                    </a:lnTo>
                    <a:lnTo>
                      <a:pt x="f330" y="f331"/>
                    </a:lnTo>
                    <a:lnTo>
                      <a:pt x="f332" y="f333"/>
                    </a:lnTo>
                    <a:lnTo>
                      <a:pt x="f334" y="f335"/>
                    </a:lnTo>
                    <a:lnTo>
                      <a:pt x="f336" y="f337"/>
                    </a:lnTo>
                    <a:lnTo>
                      <a:pt x="f338" y="f339"/>
                    </a:lnTo>
                    <a:lnTo>
                      <a:pt x="f340" y="f341"/>
                    </a:lnTo>
                    <a:lnTo>
                      <a:pt x="f342" y="f343"/>
                    </a:lnTo>
                    <a:lnTo>
                      <a:pt x="f344" y="f345"/>
                    </a:lnTo>
                    <a:lnTo>
                      <a:pt x="f346" y="f347"/>
                    </a:lnTo>
                    <a:lnTo>
                      <a:pt x="f348" y="f261"/>
                    </a:lnTo>
                    <a:lnTo>
                      <a:pt x="f349" y="f350"/>
                    </a:lnTo>
                    <a:lnTo>
                      <a:pt x="f190" y="f351"/>
                    </a:lnTo>
                    <a:lnTo>
                      <a:pt x="f352" y="f266"/>
                    </a:lnTo>
                    <a:lnTo>
                      <a:pt x="f353" y="f354"/>
                    </a:lnTo>
                    <a:lnTo>
                      <a:pt x="f355" y="f356"/>
                    </a:lnTo>
                    <a:lnTo>
                      <a:pt x="f357" y="f358"/>
                    </a:lnTo>
                    <a:lnTo>
                      <a:pt x="f359" y="f360"/>
                    </a:lnTo>
                    <a:lnTo>
                      <a:pt x="f361" y="f362"/>
                    </a:lnTo>
                    <a:lnTo>
                      <a:pt x="f363" y="f364"/>
                    </a:lnTo>
                    <a:lnTo>
                      <a:pt x="f365" y="f7"/>
                    </a:lnTo>
                    <a:lnTo>
                      <a:pt x="f366" y="f364"/>
                    </a:lnTo>
                    <a:lnTo>
                      <a:pt x="f367" y="f362"/>
                    </a:lnTo>
                    <a:lnTo>
                      <a:pt x="f368" y="f369"/>
                    </a:lnTo>
                    <a:lnTo>
                      <a:pt x="f370" y="f371"/>
                    </a:lnTo>
                    <a:lnTo>
                      <a:pt x="f372" y="f373"/>
                    </a:lnTo>
                    <a:lnTo>
                      <a:pt x="f374" y="f375"/>
                    </a:lnTo>
                    <a:lnTo>
                      <a:pt x="f372" y="f376"/>
                    </a:lnTo>
                    <a:lnTo>
                      <a:pt x="f377" y="f378"/>
                    </a:lnTo>
                    <a:lnTo>
                      <a:pt x="f379" y="f311"/>
                    </a:lnTo>
                    <a:lnTo>
                      <a:pt x="f368" y="f306"/>
                    </a:lnTo>
                    <a:lnTo>
                      <a:pt x="f380" y="f381"/>
                    </a:lnTo>
                    <a:lnTo>
                      <a:pt x="f382" y="f383"/>
                    </a:lnTo>
                    <a:lnTo>
                      <a:pt x="f172" y="f323"/>
                    </a:lnTo>
                    <a:lnTo>
                      <a:pt x="f172" y="f384"/>
                    </a:lnTo>
                    <a:lnTo>
                      <a:pt x="f171" y="f290"/>
                    </a:lnTo>
                    <a:lnTo>
                      <a:pt x="f379" y="f339"/>
                    </a:lnTo>
                    <a:lnTo>
                      <a:pt x="f385" y="f337"/>
                    </a:lnTo>
                    <a:lnTo>
                      <a:pt x="f167" y="f386"/>
                    </a:lnTo>
                    <a:lnTo>
                      <a:pt x="f387" y="f388"/>
                    </a:lnTo>
                    <a:lnTo>
                      <a:pt x="f164" y="f386"/>
                    </a:lnTo>
                    <a:lnTo>
                      <a:pt x="f389" y="f337"/>
                    </a:lnTo>
                    <a:lnTo>
                      <a:pt x="f390" y="f339"/>
                    </a:lnTo>
                    <a:lnTo>
                      <a:pt x="f163" y="f291"/>
                    </a:lnTo>
                    <a:lnTo>
                      <a:pt x="f163" y="f391"/>
                    </a:lnTo>
                    <a:lnTo>
                      <a:pt x="f392" y="f393"/>
                    </a:lnTo>
                    <a:lnTo>
                      <a:pt x="f392" y="f394"/>
                    </a:lnTo>
                    <a:lnTo>
                      <a:pt x="f395" y="f396"/>
                    </a:lnTo>
                    <a:lnTo>
                      <a:pt x="f397" y="f398"/>
                    </a:lnTo>
                    <a:lnTo>
                      <a:pt x="f161" y="f399"/>
                    </a:lnTo>
                    <a:lnTo>
                      <a:pt x="f400" y="f398"/>
                    </a:lnTo>
                    <a:lnTo>
                      <a:pt x="f401" y="f402"/>
                    </a:lnTo>
                    <a:lnTo>
                      <a:pt x="f403" y="f404"/>
                    </a:lnTo>
                    <a:lnTo>
                      <a:pt x="f405" y="f384"/>
                    </a:lnTo>
                    <a:lnTo>
                      <a:pt x="f406" y="f407"/>
                    </a:lnTo>
                    <a:lnTo>
                      <a:pt x="f408" y="f337"/>
                    </a:lnTo>
                    <a:lnTo>
                      <a:pt x="f409" y="f410"/>
                    </a:lnTo>
                    <a:lnTo>
                      <a:pt x="f411" y="f412"/>
                    </a:lnTo>
                    <a:lnTo>
                      <a:pt x="f413" y="f414"/>
                    </a:lnTo>
                    <a:lnTo>
                      <a:pt x="f415" y="f416"/>
                    </a:lnTo>
                    <a:lnTo>
                      <a:pt x="f417" y="f418"/>
                    </a:lnTo>
                    <a:lnTo>
                      <a:pt x="f419" y="f420"/>
                    </a:lnTo>
                    <a:lnTo>
                      <a:pt x="f421" y="f422"/>
                    </a:lnTo>
                    <a:lnTo>
                      <a:pt x="f423" y="f424"/>
                    </a:lnTo>
                    <a:lnTo>
                      <a:pt x="f425" y="f426"/>
                    </a:lnTo>
                    <a:lnTo>
                      <a:pt x="f153" y="f427"/>
                    </a:lnTo>
                    <a:lnTo>
                      <a:pt x="f428" y="f429"/>
                    </a:lnTo>
                    <a:lnTo>
                      <a:pt x="f428" y="f430"/>
                    </a:lnTo>
                    <a:lnTo>
                      <a:pt x="f431" y="f293"/>
                    </a:lnTo>
                    <a:lnTo>
                      <a:pt x="f431" y="f393"/>
                    </a:lnTo>
                    <a:lnTo>
                      <a:pt x="f152" y="f432"/>
                    </a:lnTo>
                    <a:lnTo>
                      <a:pt x="f433" y="f381"/>
                    </a:lnTo>
                    <a:lnTo>
                      <a:pt x="f434" y="f435"/>
                    </a:lnTo>
                    <a:lnTo>
                      <a:pt x="f150" y="f311"/>
                    </a:lnTo>
                    <a:lnTo>
                      <a:pt x="f436" y="f437"/>
                    </a:lnTo>
                    <a:lnTo>
                      <a:pt x="f438" y="f439"/>
                    </a:lnTo>
                    <a:lnTo>
                      <a:pt x="f145" y="f440"/>
                    </a:lnTo>
                    <a:lnTo>
                      <a:pt x="f441" y="f354"/>
                    </a:lnTo>
                    <a:lnTo>
                      <a:pt x="f143" y="f442"/>
                    </a:lnTo>
                    <a:lnTo>
                      <a:pt x="f443" y="f354"/>
                    </a:lnTo>
                    <a:lnTo>
                      <a:pt x="f444" y="f440"/>
                    </a:lnTo>
                    <a:lnTo>
                      <a:pt x="f445" y="f446"/>
                    </a:lnTo>
                    <a:lnTo>
                      <a:pt x="f447" y="f273"/>
                    </a:lnTo>
                    <a:lnTo>
                      <a:pt x="f448" y="f449"/>
                    </a:lnTo>
                    <a:lnTo>
                      <a:pt x="f450" y="f451"/>
                    </a:lnTo>
                    <a:lnTo>
                      <a:pt x="f452" y="f453"/>
                    </a:lnTo>
                    <a:lnTo>
                      <a:pt x="f454" y="f398"/>
                    </a:lnTo>
                    <a:lnTo>
                      <a:pt x="f455" y="f345"/>
                    </a:lnTo>
                    <a:lnTo>
                      <a:pt x="f455" y="f257"/>
                    </a:lnTo>
                    <a:lnTo>
                      <a:pt x="f455" y="f456"/>
                    </a:lnTo>
                    <a:lnTo>
                      <a:pt x="f457" y="f458"/>
                    </a:lnTo>
                    <a:lnTo>
                      <a:pt x="f459" y="f460"/>
                    </a:lnTo>
                    <a:lnTo>
                      <a:pt x="f461" y="f462"/>
                    </a:lnTo>
                    <a:lnTo>
                      <a:pt x="f463" y="f418"/>
                    </a:lnTo>
                    <a:lnTo>
                      <a:pt x="f464" y="f465"/>
                    </a:lnTo>
                    <a:lnTo>
                      <a:pt x="f136" y="f466"/>
                    </a:lnTo>
                    <a:lnTo>
                      <a:pt x="f467" y="f468"/>
                    </a:lnTo>
                    <a:lnTo>
                      <a:pt x="f469" y="f470"/>
                    </a:lnTo>
                    <a:lnTo>
                      <a:pt x="f471" y="f472"/>
                    </a:lnTo>
                    <a:lnTo>
                      <a:pt x="f132" y="f472"/>
                    </a:lnTo>
                    <a:lnTo>
                      <a:pt x="f473" y="f256"/>
                    </a:lnTo>
                    <a:lnTo>
                      <a:pt x="f473" y="f257"/>
                    </a:lnTo>
                    <a:lnTo>
                      <a:pt x="f473" y="f258"/>
                    </a:lnTo>
                    <a:lnTo>
                      <a:pt x="f474" y="f259"/>
                    </a:lnTo>
                    <a:lnTo>
                      <a:pt x="f474" y="f260"/>
                    </a:lnTo>
                    <a:lnTo>
                      <a:pt x="f473" y="f261"/>
                    </a:lnTo>
                    <a:lnTo>
                      <a:pt x="f471" y="f262"/>
                    </a:lnTo>
                    <a:lnTo>
                      <a:pt x="f475" y="f263"/>
                    </a:lnTo>
                    <a:lnTo>
                      <a:pt x="f476" y="f264"/>
                    </a:lnTo>
                    <a:lnTo>
                      <a:pt x="f477" y="f265"/>
                    </a:lnTo>
                    <a:lnTo>
                      <a:pt x="f478" y="f266"/>
                    </a:lnTo>
                    <a:lnTo>
                      <a:pt x="f479" y="f267"/>
                    </a:lnTo>
                    <a:lnTo>
                      <a:pt x="f121" y="f269"/>
                    </a:lnTo>
                    <a:lnTo>
                      <a:pt x="f480" y="f267"/>
                    </a:lnTo>
                    <a:lnTo>
                      <a:pt x="f481" y="f266"/>
                    </a:lnTo>
                    <a:lnTo>
                      <a:pt x="f482" y="f273"/>
                    </a:lnTo>
                    <a:lnTo>
                      <a:pt x="f483" y="f275"/>
                    </a:lnTo>
                    <a:lnTo>
                      <a:pt x="f484" y="f277"/>
                    </a:lnTo>
                    <a:lnTo>
                      <a:pt x="f485" y="f279"/>
                    </a:lnTo>
                    <a:lnTo>
                      <a:pt x="f484" y="f280"/>
                    </a:lnTo>
                    <a:lnTo>
                      <a:pt x="f484" y="f281"/>
                    </a:lnTo>
                    <a:lnTo>
                      <a:pt x="f485" y="f282"/>
                    </a:lnTo>
                    <a:lnTo>
                      <a:pt x="f486" y="f284"/>
                    </a:lnTo>
                    <a:lnTo>
                      <a:pt x="f487" y="f286"/>
                    </a:lnTo>
                    <a:lnTo>
                      <a:pt x="f488" y="f288"/>
                    </a:lnTo>
                    <a:lnTo>
                      <a:pt x="f489" y="f290"/>
                    </a:lnTo>
                    <a:lnTo>
                      <a:pt x="f490" y="f290"/>
                    </a:lnTo>
                    <a:lnTo>
                      <a:pt x="f491" y="f492"/>
                    </a:lnTo>
                    <a:lnTo>
                      <a:pt x="f493" y="f494"/>
                    </a:lnTo>
                    <a:lnTo>
                      <a:pt x="f495" y="f496"/>
                    </a:lnTo>
                    <a:lnTo>
                      <a:pt x="f114" y="f497"/>
                    </a:lnTo>
                    <a:lnTo>
                      <a:pt x="f498" y="f281"/>
                    </a:lnTo>
                    <a:lnTo>
                      <a:pt x="f499" y="f500"/>
                    </a:lnTo>
                    <a:lnTo>
                      <a:pt x="f501" y="f262"/>
                    </a:lnTo>
                    <a:lnTo>
                      <a:pt x="f502" y="f503"/>
                    </a:lnTo>
                    <a:lnTo>
                      <a:pt x="f110" y="f309"/>
                    </a:lnTo>
                    <a:lnTo>
                      <a:pt x="f504" y="f311"/>
                    </a:lnTo>
                    <a:lnTo>
                      <a:pt x="f505" y="f313"/>
                    </a:lnTo>
                    <a:lnTo>
                      <a:pt x="f505" y="f309"/>
                    </a:lnTo>
                    <a:lnTo>
                      <a:pt x="f506" y="f507"/>
                    </a:lnTo>
                    <a:lnTo>
                      <a:pt x="f508" y="f509"/>
                    </a:lnTo>
                    <a:lnTo>
                      <a:pt x="f510" y="f511"/>
                    </a:lnTo>
                    <a:lnTo>
                      <a:pt x="f512" y="f513"/>
                    </a:lnTo>
                    <a:lnTo>
                      <a:pt x="f514" y="f515"/>
                    </a:lnTo>
                    <a:lnTo>
                      <a:pt x="f516" y="f517"/>
                    </a:lnTo>
                    <a:lnTo>
                      <a:pt x="f516" y="f404"/>
                    </a:lnTo>
                    <a:lnTo>
                      <a:pt x="f518" y="f325"/>
                    </a:lnTo>
                    <a:lnTo>
                      <a:pt x="f519" y="f327"/>
                    </a:lnTo>
                    <a:lnTo>
                      <a:pt x="f520" y="f329"/>
                    </a:lnTo>
                    <a:lnTo>
                      <a:pt x="f521" y="f331"/>
                    </a:lnTo>
                    <a:lnTo>
                      <a:pt x="f522" y="f333"/>
                    </a:lnTo>
                    <a:lnTo>
                      <a:pt x="f523" y="f335"/>
                    </a:lnTo>
                    <a:lnTo>
                      <a:pt x="f524" y="f337"/>
                    </a:lnTo>
                    <a:lnTo>
                      <a:pt x="f525" y="f339"/>
                    </a:lnTo>
                    <a:lnTo>
                      <a:pt x="f526" y="f341"/>
                    </a:lnTo>
                    <a:lnTo>
                      <a:pt x="f527" y="f343"/>
                    </a:lnTo>
                    <a:lnTo>
                      <a:pt x="f528" y="f345"/>
                    </a:lnTo>
                    <a:lnTo>
                      <a:pt x="f529" y="f347"/>
                    </a:lnTo>
                    <a:lnTo>
                      <a:pt x="f530" y="f261"/>
                    </a:lnTo>
                    <a:lnTo>
                      <a:pt x="f531" y="f350"/>
                    </a:lnTo>
                    <a:lnTo>
                      <a:pt x="f532" y="f351"/>
                    </a:lnTo>
                    <a:lnTo>
                      <a:pt x="f533" y="f266"/>
                    </a:lnTo>
                    <a:lnTo>
                      <a:pt x="f534" y="f354"/>
                    </a:lnTo>
                    <a:lnTo>
                      <a:pt x="f535" y="f356"/>
                    </a:lnTo>
                    <a:lnTo>
                      <a:pt x="f536" y="f358"/>
                    </a:lnTo>
                    <a:lnTo>
                      <a:pt x="f537" y="f360"/>
                    </a:lnTo>
                    <a:lnTo>
                      <a:pt x="f92" y="f362"/>
                    </a:lnTo>
                    <a:lnTo>
                      <a:pt x="f538" y="f364"/>
                    </a:lnTo>
                    <a:lnTo>
                      <a:pt x="f539" y="f7"/>
                    </a:lnTo>
                    <a:lnTo>
                      <a:pt x="f540" y="f364"/>
                    </a:lnTo>
                    <a:lnTo>
                      <a:pt x="f82" y="f362"/>
                    </a:lnTo>
                    <a:lnTo>
                      <a:pt x="f541" y="f369"/>
                    </a:lnTo>
                    <a:lnTo>
                      <a:pt x="f542" y="f371"/>
                    </a:lnTo>
                    <a:lnTo>
                      <a:pt x="f543" y="f373"/>
                    </a:lnTo>
                    <a:lnTo>
                      <a:pt x="f80" y="f375"/>
                    </a:lnTo>
                    <a:lnTo>
                      <a:pt x="f543" y="f376"/>
                    </a:lnTo>
                    <a:lnTo>
                      <a:pt x="f544" y="f378"/>
                    </a:lnTo>
                    <a:lnTo>
                      <a:pt x="f545" y="f311"/>
                    </a:lnTo>
                    <a:lnTo>
                      <a:pt x="f541" y="f306"/>
                    </a:lnTo>
                    <a:lnTo>
                      <a:pt x="f546" y="f381"/>
                    </a:lnTo>
                    <a:lnTo>
                      <a:pt x="f547" y="f383"/>
                    </a:lnTo>
                    <a:lnTo>
                      <a:pt x="f547" y="f323"/>
                    </a:lnTo>
                    <a:lnTo>
                      <a:pt x="f547" y="f384"/>
                    </a:lnTo>
                    <a:lnTo>
                      <a:pt x="f546" y="f290"/>
                    </a:lnTo>
                    <a:lnTo>
                      <a:pt x="f548" y="f339"/>
                    </a:lnTo>
                    <a:lnTo>
                      <a:pt x="f549" y="f337"/>
                    </a:lnTo>
                    <a:lnTo>
                      <a:pt x="f550" y="f386"/>
                    </a:lnTo>
                    <a:lnTo>
                      <a:pt x="f551" y="f388"/>
                    </a:lnTo>
                    <a:lnTo>
                      <a:pt x="f552" y="f386"/>
                    </a:lnTo>
                    <a:lnTo>
                      <a:pt x="f553" y="f337"/>
                    </a:lnTo>
                    <a:lnTo>
                      <a:pt x="f554" y="f339"/>
                    </a:lnTo>
                    <a:lnTo>
                      <a:pt x="f555" y="f291"/>
                    </a:lnTo>
                    <a:lnTo>
                      <a:pt x="f555" y="f391"/>
                    </a:lnTo>
                    <a:lnTo>
                      <a:pt x="f555" y="f393"/>
                    </a:lnTo>
                    <a:lnTo>
                      <a:pt x="f74" y="f394"/>
                    </a:lnTo>
                    <a:lnTo>
                      <a:pt x="f556" y="f396"/>
                    </a:lnTo>
                    <a:lnTo>
                      <a:pt x="f72" y="f398"/>
                    </a:lnTo>
                    <a:lnTo>
                      <a:pt x="f557" y="f399"/>
                    </a:lnTo>
                    <a:lnTo>
                      <a:pt x="f558" y="f398"/>
                    </a:lnTo>
                    <a:lnTo>
                      <a:pt x="f559" y="f402"/>
                    </a:lnTo>
                    <a:lnTo>
                      <a:pt x="f70" y="f404"/>
                    </a:lnTo>
                    <a:lnTo>
                      <a:pt x="f560" y="f384"/>
                    </a:lnTo>
                    <a:lnTo>
                      <a:pt x="f561" y="f407"/>
                    </a:lnTo>
                    <a:lnTo>
                      <a:pt x="f562" y="f337"/>
                    </a:lnTo>
                    <a:lnTo>
                      <a:pt x="f563" y="f410"/>
                    </a:lnTo>
                    <a:lnTo>
                      <a:pt x="f69" y="f412"/>
                    </a:lnTo>
                    <a:lnTo>
                      <a:pt x="f564" y="f414"/>
                    </a:lnTo>
                    <a:lnTo>
                      <a:pt x="f68" y="f416"/>
                    </a:lnTo>
                    <a:lnTo>
                      <a:pt x="f565" y="f418"/>
                    </a:lnTo>
                    <a:lnTo>
                      <a:pt x="f566" y="f420"/>
                    </a:lnTo>
                    <a:lnTo>
                      <a:pt x="f567" y="f422"/>
                    </a:lnTo>
                    <a:lnTo>
                      <a:pt x="f568" y="f424"/>
                    </a:lnTo>
                    <a:lnTo>
                      <a:pt x="f569" y="f426"/>
                    </a:lnTo>
                    <a:lnTo>
                      <a:pt x="f570" y="f427"/>
                    </a:lnTo>
                    <a:lnTo>
                      <a:pt x="f571" y="f429"/>
                    </a:lnTo>
                    <a:lnTo>
                      <a:pt x="f571" y="f430"/>
                    </a:lnTo>
                    <a:lnTo>
                      <a:pt x="f572" y="f293"/>
                    </a:lnTo>
                    <a:lnTo>
                      <a:pt x="f572" y="f393"/>
                    </a:lnTo>
                    <a:lnTo>
                      <a:pt x="f573" y="f432"/>
                    </a:lnTo>
                    <a:lnTo>
                      <a:pt x="f574" y="f381"/>
                    </a:lnTo>
                    <a:lnTo>
                      <a:pt x="f575" y="f435"/>
                    </a:lnTo>
                    <a:lnTo>
                      <a:pt x="f576" y="f311"/>
                    </a:lnTo>
                    <a:lnTo>
                      <a:pt x="f577" y="f437"/>
                    </a:lnTo>
                    <a:lnTo>
                      <a:pt x="f578" y="f439"/>
                    </a:lnTo>
                    <a:lnTo>
                      <a:pt x="f579" y="f440"/>
                    </a:lnTo>
                    <a:lnTo>
                      <a:pt x="f580" y="f354"/>
                    </a:lnTo>
                    <a:lnTo>
                      <a:pt x="f581" y="f442"/>
                    </a:lnTo>
                    <a:lnTo>
                      <a:pt x="f582" y="f354"/>
                    </a:lnTo>
                    <a:lnTo>
                      <a:pt x="f583" y="f440"/>
                    </a:lnTo>
                    <a:lnTo>
                      <a:pt x="f52" y="f446"/>
                    </a:lnTo>
                    <a:lnTo>
                      <a:pt x="f584" y="f273"/>
                    </a:lnTo>
                    <a:lnTo>
                      <a:pt x="f585" y="f449"/>
                    </a:lnTo>
                    <a:lnTo>
                      <a:pt x="f586" y="f451"/>
                    </a:lnTo>
                    <a:lnTo>
                      <a:pt x="f587" y="f453"/>
                    </a:lnTo>
                    <a:lnTo>
                      <a:pt x="f588" y="f398"/>
                    </a:lnTo>
                    <a:lnTo>
                      <a:pt x="f588" y="f345"/>
                    </a:lnTo>
                    <a:lnTo>
                      <a:pt x="f589" y="f257"/>
                    </a:lnTo>
                    <a:lnTo>
                      <a:pt x="f589" y="f456"/>
                    </a:lnTo>
                    <a:lnTo>
                      <a:pt x="f590" y="f458"/>
                    </a:lnTo>
                    <a:lnTo>
                      <a:pt x="f591" y="f460"/>
                    </a:lnTo>
                    <a:lnTo>
                      <a:pt x="f592" y="f462"/>
                    </a:lnTo>
                    <a:lnTo>
                      <a:pt x="f593" y="f418"/>
                    </a:lnTo>
                    <a:lnTo>
                      <a:pt x="f594" y="f465"/>
                    </a:lnTo>
                    <a:lnTo>
                      <a:pt x="f595" y="f466"/>
                    </a:lnTo>
                    <a:lnTo>
                      <a:pt x="f596" y="f597"/>
                    </a:lnTo>
                    <a:lnTo>
                      <a:pt x="f598" y="f470"/>
                    </a:lnTo>
                    <a:lnTo>
                      <a:pt x="f43" y="f472"/>
                    </a:lnTo>
                    <a:lnTo>
                      <a:pt x="f599" y="f600"/>
                    </a:lnTo>
                    <a:lnTo>
                      <a:pt x="f601" y="f602"/>
                    </a:lnTo>
                    <a:lnTo>
                      <a:pt x="f603" y="f604"/>
                    </a:lnTo>
                    <a:lnTo>
                      <a:pt x="f605" y="f416"/>
                    </a:lnTo>
                    <a:lnTo>
                      <a:pt x="f606" y="f414"/>
                    </a:lnTo>
                    <a:lnTo>
                      <a:pt x="f607" y="f608"/>
                    </a:lnTo>
                    <a:lnTo>
                      <a:pt x="f609" y="f610"/>
                    </a:lnTo>
                    <a:lnTo>
                      <a:pt x="f611" y="f612"/>
                    </a:lnTo>
                    <a:lnTo>
                      <a:pt x="f613" y="f614"/>
                    </a:lnTo>
                    <a:lnTo>
                      <a:pt x="f615" y="f616"/>
                    </a:lnTo>
                    <a:lnTo>
                      <a:pt x="f613" y="f617"/>
                    </a:lnTo>
                    <a:lnTo>
                      <a:pt x="f599" y="f257"/>
                    </a:lnTo>
                    <a:lnTo>
                      <a:pt x="f618" y="f295"/>
                    </a:lnTo>
                    <a:lnTo>
                      <a:pt x="f619" y="f295"/>
                    </a:lnTo>
                    <a:lnTo>
                      <a:pt x="f620" y="f621"/>
                    </a:lnTo>
                    <a:lnTo>
                      <a:pt x="f622" y="f407"/>
                    </a:lnTo>
                    <a:lnTo>
                      <a:pt x="f623" y="f456"/>
                    </a:lnTo>
                    <a:lnTo>
                      <a:pt x="f624" y="f386"/>
                    </a:lnTo>
                    <a:lnTo>
                      <a:pt x="f625" y="f626"/>
                    </a:lnTo>
                    <a:lnTo>
                      <a:pt x="f627" y="f628"/>
                    </a:lnTo>
                    <a:lnTo>
                      <a:pt x="f629" y="f630"/>
                    </a:lnTo>
                    <a:lnTo>
                      <a:pt x="f631" y="f465"/>
                    </a:lnTo>
                    <a:lnTo>
                      <a:pt x="f31" y="f472"/>
                    </a:lnTo>
                    <a:lnTo>
                      <a:pt x="f632" y="f633"/>
                    </a:lnTo>
                    <a:lnTo>
                      <a:pt x="f634" y="f635"/>
                    </a:lnTo>
                    <a:lnTo>
                      <a:pt x="f30" y="f636"/>
                    </a:lnTo>
                    <a:lnTo>
                      <a:pt x="f637" y="f638"/>
                    </a:lnTo>
                    <a:lnTo>
                      <a:pt x="f639" y="f640"/>
                    </a:lnTo>
                    <a:lnTo>
                      <a:pt x="f641" y="f642"/>
                    </a:lnTo>
                    <a:lnTo>
                      <a:pt x="f643" y="f644"/>
                    </a:lnTo>
                    <a:lnTo>
                      <a:pt x="f23" y="f645"/>
                    </a:lnTo>
                    <a:lnTo>
                      <a:pt x="f646" y="f647"/>
                    </a:lnTo>
                    <a:lnTo>
                      <a:pt x="f648" y="f649"/>
                    </a:lnTo>
                    <a:lnTo>
                      <a:pt x="f650" y="f651"/>
                    </a:lnTo>
                    <a:lnTo>
                      <a:pt x="f652" y="f653"/>
                    </a:lnTo>
                    <a:lnTo>
                      <a:pt x="f650" y="f654"/>
                    </a:lnTo>
                    <a:lnTo>
                      <a:pt x="f21" y="f655"/>
                    </a:lnTo>
                    <a:lnTo>
                      <a:pt x="f656" y="f657"/>
                    </a:lnTo>
                    <a:lnTo>
                      <a:pt x="f646" y="f388"/>
                    </a:lnTo>
                    <a:lnTo>
                      <a:pt x="f658" y="f456"/>
                    </a:lnTo>
                    <a:lnTo>
                      <a:pt x="f659" y="f290"/>
                    </a:lnTo>
                    <a:lnTo>
                      <a:pt x="f23" y="f391"/>
                    </a:lnTo>
                    <a:lnTo>
                      <a:pt x="f23" y="f258"/>
                    </a:lnTo>
                    <a:lnTo>
                      <a:pt x="f660" y="f347"/>
                    </a:lnTo>
                    <a:lnTo>
                      <a:pt x="f661" y="f261"/>
                    </a:lnTo>
                    <a:lnTo>
                      <a:pt x="f662" y="f663"/>
                    </a:lnTo>
                    <a:lnTo>
                      <a:pt x="f664" y="f308"/>
                    </a:lnTo>
                    <a:lnTo>
                      <a:pt x="f665" y="f666"/>
                    </a:lnTo>
                    <a:lnTo>
                      <a:pt x="f667" y="f507"/>
                    </a:lnTo>
                    <a:lnTo>
                      <a:pt x="f668" y="f509"/>
                    </a:lnTo>
                    <a:lnTo>
                      <a:pt x="f669" y="f317"/>
                    </a:lnTo>
                    <a:lnTo>
                      <a:pt x="f670" y="f671"/>
                    </a:lnTo>
                    <a:lnTo>
                      <a:pt x="f15" y="f381"/>
                    </a:lnTo>
                    <a:lnTo>
                      <a:pt x="f672" y="f383"/>
                    </a:lnTo>
                    <a:lnTo>
                      <a:pt x="f673" y="f674"/>
                    </a:lnTo>
                    <a:lnTo>
                      <a:pt x="f675" y="f676"/>
                    </a:lnTo>
                    <a:lnTo>
                      <a:pt x="f672" y="f676"/>
                    </a:lnTo>
                    <a:lnTo>
                      <a:pt x="f675" y="f677"/>
                    </a:lnTo>
                    <a:lnTo>
                      <a:pt x="f15" y="f678"/>
                    </a:lnTo>
                    <a:lnTo>
                      <a:pt x="f675" y="f678"/>
                    </a:lnTo>
                    <a:lnTo>
                      <a:pt x="f15" y="f679"/>
                    </a:lnTo>
                    <a:lnTo>
                      <a:pt x="f15" y="f680"/>
                    </a:lnTo>
                    <a:lnTo>
                      <a:pt x="f13" y="f681"/>
                    </a:lnTo>
                    <a:lnTo>
                      <a:pt x="f13" y="f682"/>
                    </a:lnTo>
                    <a:lnTo>
                      <a:pt x="f672" y="f251"/>
                    </a:lnTo>
                    <a:lnTo>
                      <a:pt x="f683" y="f684"/>
                    </a:lnTo>
                    <a:lnTo>
                      <a:pt x="f685" y="f686"/>
                    </a:lnTo>
                    <a:lnTo>
                      <a:pt x="f687" y="f688"/>
                    </a:lnTo>
                    <a:lnTo>
                      <a:pt x="f19" y="f689"/>
                    </a:lnTo>
                    <a:lnTo>
                      <a:pt x="f683" y="f690"/>
                    </a:lnTo>
                    <a:lnTo>
                      <a:pt x="f11" y="f691"/>
                    </a:lnTo>
                    <a:lnTo>
                      <a:pt x="f692" y="f241"/>
                    </a:lnTo>
                    <a:lnTo>
                      <a:pt x="f693" y="f694"/>
                    </a:lnTo>
                    <a:lnTo>
                      <a:pt x="f695" y="f696"/>
                    </a:lnTo>
                    <a:lnTo>
                      <a:pt x="f697" y="f698"/>
                    </a:lnTo>
                    <a:lnTo>
                      <a:pt x="f699" y="f700"/>
                    </a:lnTo>
                    <a:lnTo>
                      <a:pt x="f701" y="f702"/>
                    </a:lnTo>
                    <a:lnTo>
                      <a:pt x="f701" y="f703"/>
                    </a:lnTo>
                    <a:lnTo>
                      <a:pt x="f704" y="f705"/>
                    </a:lnTo>
                    <a:lnTo>
                      <a:pt x="f693" y="f237"/>
                    </a:lnTo>
                    <a:lnTo>
                      <a:pt x="f706" y="f707"/>
                    </a:lnTo>
                    <a:lnTo>
                      <a:pt x="f706" y="f708"/>
                    </a:lnTo>
                    <a:lnTo>
                      <a:pt x="f709" y="f710"/>
                    </a:lnTo>
                    <a:lnTo>
                      <a:pt x="f697" y="f711"/>
                    </a:lnTo>
                    <a:lnTo>
                      <a:pt x="f704" y="f235"/>
                    </a:lnTo>
                    <a:lnTo>
                      <a:pt x="f712" y="f713"/>
                    </a:lnTo>
                    <a:lnTo>
                      <a:pt x="f13" y="f714"/>
                    </a:lnTo>
                    <a:lnTo>
                      <a:pt x="f673" y="f715"/>
                    </a:lnTo>
                    <a:lnTo>
                      <a:pt x="f11" y="f716"/>
                    </a:lnTo>
                    <a:lnTo>
                      <a:pt x="f717" y="f718"/>
                    </a:lnTo>
                    <a:lnTo>
                      <a:pt x="f719" y="f720"/>
                    </a:lnTo>
                    <a:lnTo>
                      <a:pt x="f721" y="f722"/>
                    </a:lnTo>
                    <a:lnTo>
                      <a:pt x="f723" y="f724"/>
                    </a:lnTo>
                    <a:lnTo>
                      <a:pt x="f723" y="f725"/>
                    </a:lnTo>
                    <a:lnTo>
                      <a:pt x="f726" y="f725"/>
                    </a:lnTo>
                    <a:lnTo>
                      <a:pt x="f726" y="f727"/>
                    </a:lnTo>
                    <a:lnTo>
                      <a:pt x="f728" y="f729"/>
                    </a:lnTo>
                    <a:lnTo>
                      <a:pt x="f709" y="f730"/>
                    </a:lnTo>
                    <a:lnTo>
                      <a:pt x="f695" y="f731"/>
                    </a:lnTo>
                    <a:lnTo>
                      <a:pt x="f692" y="f731"/>
                    </a:lnTo>
                    <a:lnTo>
                      <a:pt x="f699" y="f732"/>
                    </a:lnTo>
                    <a:lnTo>
                      <a:pt x="f704" y="f733"/>
                    </a:lnTo>
                    <a:lnTo>
                      <a:pt x="f712" y="f734"/>
                    </a:lnTo>
                    <a:lnTo>
                      <a:pt x="f673" y="f735"/>
                    </a:lnTo>
                    <a:lnTo>
                      <a:pt x="f672" y="f736"/>
                    </a:lnTo>
                    <a:lnTo>
                      <a:pt x="f675" y="f737"/>
                    </a:lnTo>
                    <a:lnTo>
                      <a:pt x="f13" y="f738"/>
                    </a:lnTo>
                    <a:lnTo>
                      <a:pt x="f11" y="f739"/>
                    </a:lnTo>
                    <a:lnTo>
                      <a:pt x="f701" y="f740"/>
                    </a:lnTo>
                    <a:lnTo>
                      <a:pt x="f704" y="f741"/>
                    </a:lnTo>
                    <a:lnTo>
                      <a:pt x="f704" y="f742"/>
                    </a:lnTo>
                    <a:lnTo>
                      <a:pt x="f701" y="f743"/>
                    </a:lnTo>
                    <a:lnTo>
                      <a:pt x="f11" y="f744"/>
                    </a:lnTo>
                    <a:lnTo>
                      <a:pt x="f13" y="f745"/>
                    </a:lnTo>
                    <a:lnTo>
                      <a:pt x="f675" y="f746"/>
                    </a:lnTo>
                    <a:lnTo>
                      <a:pt x="f15" y="f747"/>
                    </a:lnTo>
                    <a:lnTo>
                      <a:pt x="f675" y="f747"/>
                    </a:lnTo>
                    <a:lnTo>
                      <a:pt x="f15" y="f747"/>
                    </a:lnTo>
                    <a:lnTo>
                      <a:pt x="f15" y="f748"/>
                    </a:lnTo>
                    <a:lnTo>
                      <a:pt x="f13" y="f749"/>
                    </a:lnTo>
                    <a:lnTo>
                      <a:pt x="f13" y="f750"/>
                    </a:lnTo>
                    <a:lnTo>
                      <a:pt x="f672" y="f227"/>
                    </a:lnTo>
                    <a:lnTo>
                      <a:pt x="f751" y="f228"/>
                    </a:lnTo>
                    <a:lnTo>
                      <a:pt x="f673" y="f220"/>
                    </a:lnTo>
                    <a:lnTo>
                      <a:pt x="f752" y="f753"/>
                    </a:lnTo>
                    <a:lnTo>
                      <a:pt x="f11" y="f754"/>
                    </a:lnTo>
                    <a:lnTo>
                      <a:pt x="f704" y="f755"/>
                    </a:lnTo>
                    <a:lnTo>
                      <a:pt x="f699" y="f63"/>
                    </a:lnTo>
                    <a:lnTo>
                      <a:pt x="f692" y="f39"/>
                    </a:lnTo>
                    <a:lnTo>
                      <a:pt x="f695" y="f39"/>
                    </a:lnTo>
                    <a:lnTo>
                      <a:pt x="f709" y="f57"/>
                    </a:lnTo>
                    <a:lnTo>
                      <a:pt x="f728" y="f37"/>
                    </a:lnTo>
                    <a:lnTo>
                      <a:pt x="f726" y="f239"/>
                    </a:lnTo>
                    <a:lnTo>
                      <a:pt x="f726" y="f32"/>
                    </a:lnTo>
                    <a:lnTo>
                      <a:pt x="f723" y="f32"/>
                    </a:lnTo>
                    <a:lnTo>
                      <a:pt x="f5" y="f756"/>
                    </a:lnTo>
                    <a:lnTo>
                      <a:pt x="f757" y="f758"/>
                    </a:lnTo>
                    <a:lnTo>
                      <a:pt x="f759" y="f216"/>
                    </a:lnTo>
                    <a:lnTo>
                      <a:pt x="f760" y="f761"/>
                    </a:lnTo>
                    <a:lnTo>
                      <a:pt x="f704" y="f762"/>
                    </a:lnTo>
                    <a:lnTo>
                      <a:pt x="f704" y="f762"/>
                    </a:lnTo>
                    <a:lnTo>
                      <a:pt x="f693" y="f763"/>
                    </a:lnTo>
                    <a:lnTo>
                      <a:pt x="f728" y="f289"/>
                    </a:lnTo>
                    <a:lnTo>
                      <a:pt x="f706" y="f209"/>
                    </a:lnTo>
                    <a:lnTo>
                      <a:pt x="f709" y="f207"/>
                    </a:lnTo>
                    <a:lnTo>
                      <a:pt x="f697" y="f206"/>
                    </a:lnTo>
                    <a:lnTo>
                      <a:pt x="f704" y="f205"/>
                    </a:lnTo>
                    <a:lnTo>
                      <a:pt x="f752" y="f204"/>
                    </a:lnTo>
                    <a:lnTo>
                      <a:pt x="f704" y="f203"/>
                    </a:lnTo>
                    <a:lnTo>
                      <a:pt x="f697" y="f305"/>
                    </a:lnTo>
                    <a:lnTo>
                      <a:pt x="f709" y="f201"/>
                    </a:lnTo>
                    <a:lnTo>
                      <a:pt x="f706" y="f200"/>
                    </a:lnTo>
                    <a:lnTo>
                      <a:pt x="f728" y="f764"/>
                    </a:lnTo>
                    <a:lnTo>
                      <a:pt x="f693" y="f765"/>
                    </a:lnTo>
                    <a:lnTo>
                      <a:pt x="f704" y="f314"/>
                    </a:lnTo>
                    <a:lnTo>
                      <a:pt x="f704" y="f316"/>
                    </a:lnTo>
                    <a:lnTo>
                      <a:pt x="f760" y="f766"/>
                    </a:lnTo>
                    <a:lnTo>
                      <a:pt x="f759" y="f192"/>
                    </a:lnTo>
                    <a:lnTo>
                      <a:pt x="f757" y="f767"/>
                    </a:lnTo>
                    <a:lnTo>
                      <a:pt x="f5" y="f768"/>
                    </a:lnTo>
                    <a:lnTo>
                      <a:pt x="f723" y="f348"/>
                    </a:lnTo>
                    <a:lnTo>
                      <a:pt x="f726" y="f348"/>
                    </a:lnTo>
                    <a:lnTo>
                      <a:pt x="f726" y="f769"/>
                    </a:lnTo>
                    <a:lnTo>
                      <a:pt x="f728" y="f770"/>
                    </a:lnTo>
                    <a:lnTo>
                      <a:pt x="f709" y="f355"/>
                    </a:lnTo>
                    <a:lnTo>
                      <a:pt x="f695" y="f355"/>
                    </a:lnTo>
                    <a:lnTo>
                      <a:pt x="f692" y="f771"/>
                    </a:lnTo>
                    <a:lnTo>
                      <a:pt x="f699" y="f772"/>
                    </a:lnTo>
                    <a:lnTo>
                      <a:pt x="f704" y="f773"/>
                    </a:lnTo>
                    <a:lnTo>
                      <a:pt x="f11" y="f774"/>
                    </a:lnTo>
                    <a:lnTo>
                      <a:pt x="f752" y="f359"/>
                    </a:lnTo>
                    <a:lnTo>
                      <a:pt x="f673" y="f186"/>
                    </a:lnTo>
                    <a:lnTo>
                      <a:pt x="f751" y="f775"/>
                    </a:lnTo>
                    <a:lnTo>
                      <a:pt x="f672" y="f180"/>
                    </a:lnTo>
                    <a:lnTo>
                      <a:pt x="f13" y="f776"/>
                    </a:lnTo>
                    <a:lnTo>
                      <a:pt x="f13" y="f366"/>
                    </a:lnTo>
                    <a:lnTo>
                      <a:pt x="f15" y="f777"/>
                    </a:lnTo>
                    <a:lnTo>
                      <a:pt x="f675" y="f380"/>
                    </a:lnTo>
                    <a:lnTo>
                      <a:pt x="f15" y="f379"/>
                    </a:lnTo>
                    <a:lnTo>
                      <a:pt x="f683" y="f374"/>
                    </a:lnTo>
                    <a:lnTo>
                      <a:pt x="f685" y="f374"/>
                    </a:lnTo>
                    <a:lnTo>
                      <a:pt x="f19" y="f169"/>
                    </a:lnTo>
                    <a:lnTo>
                      <a:pt x="f668" y="f778"/>
                    </a:lnTo>
                    <a:lnTo>
                      <a:pt x="f687" y="f779"/>
                    </a:lnTo>
                    <a:lnTo>
                      <a:pt x="f687" y="f780"/>
                    </a:lnTo>
                    <a:lnTo>
                      <a:pt x="f687" y="f780"/>
                    </a:lnTo>
                    <a:lnTo>
                      <a:pt x="f687" y="f780"/>
                    </a:lnTo>
                    <a:lnTo>
                      <a:pt x="f687" y="f780"/>
                    </a:lnTo>
                    <a:lnTo>
                      <a:pt x="f781" y="f780"/>
                    </a:lnTo>
                    <a:lnTo>
                      <a:pt x="f668" y="f782"/>
                    </a:lnTo>
                    <a:lnTo>
                      <a:pt x="f19" y="f782"/>
                    </a:lnTo>
                    <a:lnTo>
                      <a:pt x="f783" y="f784"/>
                    </a:lnTo>
                    <a:lnTo>
                      <a:pt x="f685" y="f785"/>
                    </a:lnTo>
                    <a:lnTo>
                      <a:pt x="f751" y="f164"/>
                    </a:lnTo>
                    <a:lnTo>
                      <a:pt x="f15" y="f786"/>
                    </a:lnTo>
                    <a:lnTo>
                      <a:pt x="f13" y="f787"/>
                    </a:lnTo>
                    <a:lnTo>
                      <a:pt x="f11" y="f163"/>
                    </a:lnTo>
                    <a:lnTo>
                      <a:pt x="f701" y="f788"/>
                    </a:lnTo>
                    <a:lnTo>
                      <a:pt x="f704" y="f789"/>
                    </a:lnTo>
                    <a:lnTo>
                      <a:pt x="f704" y="f160"/>
                    </a:lnTo>
                    <a:lnTo>
                      <a:pt x="f712" y="f790"/>
                    </a:lnTo>
                    <a:lnTo>
                      <a:pt x="f695" y="f791"/>
                    </a:lnTo>
                    <a:lnTo>
                      <a:pt x="f709" y="f792"/>
                    </a:lnTo>
                    <a:lnTo>
                      <a:pt x="f709" y="f793"/>
                    </a:lnTo>
                    <a:lnTo>
                      <a:pt x="f695" y="f434"/>
                    </a:lnTo>
                    <a:lnTo>
                      <a:pt x="f695" y="f794"/>
                    </a:lnTo>
                    <a:lnTo>
                      <a:pt x="f760" y="f148"/>
                    </a:lnTo>
                    <a:lnTo>
                      <a:pt x="f692" y="f795"/>
                    </a:lnTo>
                    <a:lnTo>
                      <a:pt x="f796" y="f146"/>
                    </a:lnTo>
                    <a:lnTo>
                      <a:pt x="f8" y="f145"/>
                    </a:lnTo>
                    <a:lnTo>
                      <a:pt x="f673" y="f797"/>
                    </a:lnTo>
                    <a:lnTo>
                      <a:pt x="f13" y="f798"/>
                    </a:lnTo>
                    <a:lnTo>
                      <a:pt x="f13" y="f799"/>
                    </a:lnTo>
                    <a:lnTo>
                      <a:pt x="f704" y="f444"/>
                    </a:lnTo>
                    <a:lnTo>
                      <a:pt x="f699" y="f800"/>
                    </a:lnTo>
                    <a:lnTo>
                      <a:pt x="f692" y="f801"/>
                    </a:lnTo>
                    <a:lnTo>
                      <a:pt x="f695" y="f802"/>
                    </a:lnTo>
                    <a:lnTo>
                      <a:pt x="f709" y="f803"/>
                    </a:lnTo>
                    <a:lnTo>
                      <a:pt x="f728" y="f803"/>
                    </a:lnTo>
                    <a:lnTo>
                      <a:pt x="f726" y="f804"/>
                    </a:lnTo>
                    <a:lnTo>
                      <a:pt x="f726" y="f139"/>
                    </a:lnTo>
                    <a:lnTo>
                      <a:pt x="f723" y="f139"/>
                    </a:lnTo>
                    <a:lnTo>
                      <a:pt x="f5" y="f138"/>
                    </a:lnTo>
                    <a:lnTo>
                      <a:pt x="f757" y="f805"/>
                    </a:lnTo>
                    <a:lnTo>
                      <a:pt x="f759" y="f136"/>
                    </a:lnTo>
                    <a:lnTo>
                      <a:pt x="f760" y="f135"/>
                    </a:lnTo>
                    <a:lnTo>
                      <a:pt x="f760" y="f467"/>
                    </a:lnTo>
                    <a:lnTo>
                      <a:pt x="f728" y="f134"/>
                    </a:lnTo>
                    <a:lnTo>
                      <a:pt x="f806" y="f133"/>
                    </a:lnTo>
                    <a:lnTo>
                      <a:pt x="f721" y="f131"/>
                    </a:lnTo>
                    <a:lnTo>
                      <a:pt x="f759" y="f807"/>
                    </a:lnTo>
                    <a:lnTo>
                      <a:pt x="f706" y="f478"/>
                    </a:lnTo>
                    <a:lnTo>
                      <a:pt x="f709" y="f808"/>
                    </a:lnTo>
                    <a:lnTo>
                      <a:pt x="f695" y="f809"/>
                    </a:lnTo>
                    <a:lnTo>
                      <a:pt x="f717" y="f810"/>
                    </a:lnTo>
                    <a:lnTo>
                      <a:pt x="f709" y="f811"/>
                    </a:lnTo>
                    <a:lnTo>
                      <a:pt x="f706" y="f812"/>
                    </a:lnTo>
                    <a:lnTo>
                      <a:pt x="f706" y="f813"/>
                    </a:lnTo>
                    <a:lnTo>
                      <a:pt x="f693" y="f814"/>
                    </a:lnTo>
                    <a:lnTo>
                      <a:pt x="f704" y="f815"/>
                    </a:lnTo>
                    <a:lnTo>
                      <a:pt x="f701" y="f816"/>
                    </a:lnTo>
                    <a:lnTo>
                      <a:pt x="f701" y="f816"/>
                    </a:lnTo>
                    <a:lnTo>
                      <a:pt x="f699" y="f119"/>
                    </a:lnTo>
                    <a:lnTo>
                      <a:pt x="f697" y="f817"/>
                    </a:lnTo>
                    <a:lnTo>
                      <a:pt x="f695" y="f118"/>
                    </a:lnTo>
                    <a:lnTo>
                      <a:pt x="f695" y="f818"/>
                    </a:lnTo>
                    <a:lnTo>
                      <a:pt x="f819" y="f820"/>
                    </a:lnTo>
                    <a:lnTo>
                      <a:pt x="f821" y="f822"/>
                    </a:lnTo>
                    <a:lnTo>
                      <a:pt x="f5" y="f823"/>
                    </a:lnTo>
                    <a:lnTo>
                      <a:pt x="f5" y="f824"/>
                    </a:lnTo>
                    <a:lnTo>
                      <a:pt x="f5" y="f493"/>
                    </a:lnTo>
                    <a:lnTo>
                      <a:pt x="f723" y="f825"/>
                    </a:lnTo>
                    <a:lnTo>
                      <a:pt x="f819" y="f826"/>
                    </a:lnTo>
                    <a:lnTo>
                      <a:pt x="f759" y="f499"/>
                    </a:lnTo>
                    <a:lnTo>
                      <a:pt x="f693" y="f111"/>
                    </a:lnTo>
                    <a:lnTo>
                      <a:pt x="f695" y="f502"/>
                    </a:lnTo>
                    <a:lnTo>
                      <a:pt x="f695" y="f827"/>
                    </a:lnTo>
                    <a:lnTo>
                      <a:pt x="f692" y="f828"/>
                    </a:lnTo>
                    <a:lnTo>
                      <a:pt x="f704" y="f109"/>
                    </a:lnTo>
                    <a:lnTo>
                      <a:pt x="f712" y="f508"/>
                    </a:lnTo>
                    <a:lnTo>
                      <a:pt x="f672" y="f829"/>
                    </a:lnTo>
                    <a:lnTo>
                      <a:pt x="f683" y="f514"/>
                    </a:lnTo>
                    <a:lnTo>
                      <a:pt x="f672" y="f519"/>
                    </a:lnTo>
                    <a:lnTo>
                      <a:pt x="f13" y="f522"/>
                    </a:lnTo>
                    <a:lnTo>
                      <a:pt x="f13" y="f528"/>
                    </a:lnTo>
                    <a:lnTo>
                      <a:pt x="f15" y="f533"/>
                    </a:lnTo>
                    <a:lnTo>
                      <a:pt x="f675" y="f830"/>
                    </a:lnTo>
                    <a:lnTo>
                      <a:pt x="f751" y="f831"/>
                    </a:lnTo>
                    <a:lnTo>
                      <a:pt x="f15" y="f832"/>
                    </a:lnTo>
                    <a:lnTo>
                      <a:pt x="f673" y="f833"/>
                    </a:lnTo>
                    <a:lnTo>
                      <a:pt x="f11" y="f93"/>
                    </a:lnTo>
                    <a:lnTo>
                      <a:pt x="f704" y="f834"/>
                    </a:lnTo>
                    <a:lnTo>
                      <a:pt x="f796" y="f835"/>
                    </a:lnTo>
                    <a:lnTo>
                      <a:pt x="f704" y="f836"/>
                    </a:lnTo>
                    <a:lnTo>
                      <a:pt x="f8" y="f837"/>
                    </a:lnTo>
                    <a:lnTo>
                      <a:pt x="f13" y="f837"/>
                    </a:lnTo>
                    <a:lnTo>
                      <a:pt x="f673" y="f838"/>
                    </a:lnTo>
                    <a:lnTo>
                      <a:pt x="f672" y="f839"/>
                    </a:lnTo>
                    <a:lnTo>
                      <a:pt x="f752" y="f840"/>
                    </a:lnTo>
                    <a:lnTo>
                      <a:pt x="f796" y="f547"/>
                    </a:lnTo>
                    <a:lnTo>
                      <a:pt x="f760" y="f544"/>
                    </a:lnTo>
                    <a:lnTo>
                      <a:pt x="f709" y="f841"/>
                    </a:lnTo>
                    <a:lnTo>
                      <a:pt x="f709" y="f842"/>
                    </a:lnTo>
                    <a:lnTo>
                      <a:pt x="f695" y="f843"/>
                    </a:lnTo>
                    <a:lnTo>
                      <a:pt x="f695" y="f844"/>
                    </a:lnTo>
                    <a:lnTo>
                      <a:pt x="f760" y="f557"/>
                    </a:lnTo>
                    <a:lnTo>
                      <a:pt x="f692" y="f845"/>
                    </a:lnTo>
                    <a:lnTo>
                      <a:pt x="f796" y="f558"/>
                    </a:lnTo>
                    <a:lnTo>
                      <a:pt x="f8" y="f559"/>
                    </a:lnTo>
                    <a:lnTo>
                      <a:pt x="f673" y="f846"/>
                    </a:lnTo>
                    <a:lnTo>
                      <a:pt x="f13" y="f847"/>
                    </a:lnTo>
                    <a:lnTo>
                      <a:pt x="f13" y="f577"/>
                    </a:lnTo>
                    <a:lnTo>
                      <a:pt x="f712" y="f848"/>
                    </a:lnTo>
                    <a:lnTo>
                      <a:pt x="f8" y="f849"/>
                    </a:lnTo>
                    <a:lnTo>
                      <a:pt x="f701" y="f850"/>
                    </a:lnTo>
                    <a:lnTo>
                      <a:pt x="f704" y="f850"/>
                    </a:lnTo>
                    <a:lnTo>
                      <a:pt x="f692" y="f851"/>
                    </a:lnTo>
                    <a:lnTo>
                      <a:pt x="f693" y="f578"/>
                    </a:lnTo>
                    <a:lnTo>
                      <a:pt x="f728" y="f852"/>
                    </a:lnTo>
                    <a:lnTo>
                      <a:pt x="f726" y="f852"/>
                    </a:lnTo>
                    <a:lnTo>
                      <a:pt x="f806" y="f853"/>
                    </a:lnTo>
                    <a:lnTo>
                      <a:pt x="f806" y="f854"/>
                    </a:lnTo>
                    <a:lnTo>
                      <a:pt x="f728" y="f855"/>
                    </a:lnTo>
                    <a:lnTo>
                      <a:pt x="f695" y="f856"/>
                    </a:lnTo>
                    <a:lnTo>
                      <a:pt x="f8" y="f857"/>
                    </a:lnTo>
                    <a:lnTo>
                      <a:pt x="f8" y="f60"/>
                    </a:lnTo>
                    <a:lnTo>
                      <a:pt x="f717" y="f858"/>
                    </a:lnTo>
                    <a:lnTo>
                      <a:pt x="f693" y="f859"/>
                    </a:lnTo>
                    <a:lnTo>
                      <a:pt x="f728" y="f860"/>
                    </a:lnTo>
                    <a:lnTo>
                      <a:pt x="f806" y="f56"/>
                    </a:lnTo>
                    <a:lnTo>
                      <a:pt x="f721" y="f861"/>
                    </a:lnTo>
                    <a:lnTo>
                      <a:pt x="f759" y="f862"/>
                    </a:lnTo>
                    <a:lnTo>
                      <a:pt x="f706" y="f584"/>
                    </a:lnTo>
                    <a:lnTo>
                      <a:pt x="f709" y="f863"/>
                    </a:lnTo>
                    <a:lnTo>
                      <a:pt x="f695" y="f864"/>
                    </a:lnTo>
                    <a:lnTo>
                      <a:pt x="f697" y="f590"/>
                    </a:lnTo>
                    <a:lnTo>
                      <a:pt x="f717" y="f865"/>
                    </a:lnTo>
                    <a:lnTo>
                      <a:pt x="f704" y="f592"/>
                    </a:lnTo>
                    <a:lnTo>
                      <a:pt x="f11" y="f866"/>
                    </a:lnTo>
                    <a:lnTo>
                      <a:pt x="f752" y="f867"/>
                    </a:lnTo>
                    <a:lnTo>
                      <a:pt x="f672" y="f593"/>
                    </a:lnTo>
                    <a:lnTo>
                      <a:pt x="f751" y="f868"/>
                    </a:lnTo>
                    <a:lnTo>
                      <a:pt x="f13" y="f869"/>
                    </a:lnTo>
                    <a:lnTo>
                      <a:pt x="f13" y="f870"/>
                    </a:lnTo>
                    <a:lnTo>
                      <a:pt x="f13" y="f871"/>
                    </a:lnTo>
                    <a:lnTo>
                      <a:pt x="f13" y="f872"/>
                    </a:lnTo>
                    <a:lnTo>
                      <a:pt x="f13" y="f873"/>
                    </a:lnTo>
                    <a:lnTo>
                      <a:pt x="f796" y="f874"/>
                    </a:lnTo>
                    <a:lnTo>
                      <a:pt x="f693" y="f875"/>
                    </a:lnTo>
                    <a:lnTo>
                      <a:pt x="f726" y="f876"/>
                    </a:lnTo>
                    <a:lnTo>
                      <a:pt x="f821" y="f877"/>
                    </a:lnTo>
                    <a:lnTo>
                      <a:pt x="f5" y="f618"/>
                    </a:lnTo>
                    <a:lnTo>
                      <a:pt x="f723" y="f878"/>
                    </a:lnTo>
                    <a:lnTo>
                      <a:pt x="f819" y="f879"/>
                    </a:lnTo>
                    <a:lnTo>
                      <a:pt x="f759" y="f880"/>
                    </a:lnTo>
                    <a:lnTo>
                      <a:pt x="f693" y="f36"/>
                    </a:lnTo>
                    <a:lnTo>
                      <a:pt x="f695" y="f36"/>
                    </a:lnTo>
                    <a:lnTo>
                      <a:pt x="f695" y="f881"/>
                    </a:lnTo>
                    <a:lnTo>
                      <a:pt x="f692" y="f882"/>
                    </a:lnTo>
                    <a:lnTo>
                      <a:pt x="f704" y="f625"/>
                    </a:lnTo>
                    <a:lnTo>
                      <a:pt x="f752" y="f31"/>
                    </a:lnTo>
                    <a:lnTo>
                      <a:pt x="f675" y="f883"/>
                    </a:lnTo>
                    <a:lnTo>
                      <a:pt x="f683" y="f884"/>
                    </a:lnTo>
                    <a:lnTo>
                      <a:pt x="f670" y="f885"/>
                    </a:lnTo>
                    <a:lnTo>
                      <a:pt x="f670" y="f886"/>
                    </a:lnTo>
                    <a:lnTo>
                      <a:pt x="f683" y="f887"/>
                    </a:lnTo>
                    <a:lnTo>
                      <a:pt x="f683" y="f887"/>
                    </a:lnTo>
                    <a:lnTo>
                      <a:pt x="f683" y="f660"/>
                    </a:lnTo>
                    <a:lnTo>
                      <a:pt x="f751" y="f650"/>
                    </a:lnTo>
                    <a:lnTo>
                      <a:pt x="f672" y="f687"/>
                    </a:lnTo>
                    <a:lnTo>
                      <a:pt x="f712" y="f888"/>
                    </a:lnTo>
                    <a:lnTo>
                      <a:pt x="f701" y="f675"/>
                    </a:lnTo>
                    <a:lnTo>
                      <a:pt x="f796" y="f704"/>
                    </a:lnTo>
                    <a:lnTo>
                      <a:pt x="f704" y="f719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68B545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1218986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400" b="0" i="0" u="none" strike="noStrike" kern="0" cap="none" spc="0" baseline="0">
                  <a:solidFill>
                    <a:srgbClr val="000000"/>
                  </a:solidFill>
                  <a:uFillTx/>
                  <a:latin typeface="Arial" pitchFamily="34"/>
                  <a:cs typeface="Arial" pitchFamily="34"/>
                </a:endParaRPr>
              </a:p>
            </p:txBody>
          </p:sp>
          <p:sp>
            <p:nvSpPr>
              <p:cNvPr id="5" name="TextBox 218"/>
              <p:cNvSpPr txBox="1"/>
              <p:nvPr/>
            </p:nvSpPr>
            <p:spPr>
              <a:xfrm>
                <a:off x="1798341" y="380353"/>
                <a:ext cx="1741776" cy="5604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1218986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32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  <a:cs typeface="Arial" pitchFamily="34"/>
                </a:endParaRPr>
              </a:p>
            </p:txBody>
          </p:sp>
        </p:grpSp>
        <p:grpSp>
          <p:nvGrpSpPr>
            <p:cNvPr id="6" name="群組 7"/>
            <p:cNvGrpSpPr/>
            <p:nvPr/>
          </p:nvGrpSpPr>
          <p:grpSpPr>
            <a:xfrm>
              <a:off x="275928" y="150016"/>
              <a:ext cx="4602505" cy="969190"/>
              <a:chOff x="275928" y="150016"/>
              <a:chExt cx="4602505" cy="969190"/>
            </a:xfrm>
          </p:grpSpPr>
          <p:grpSp>
            <p:nvGrpSpPr>
              <p:cNvPr id="7" name="群組 8"/>
              <p:cNvGrpSpPr/>
              <p:nvPr/>
            </p:nvGrpSpPr>
            <p:grpSpPr>
              <a:xfrm>
                <a:off x="275928" y="150016"/>
                <a:ext cx="1451226" cy="969190"/>
                <a:chOff x="275928" y="150016"/>
                <a:chExt cx="1451226" cy="969190"/>
              </a:xfrm>
            </p:grpSpPr>
            <p:grpSp>
              <p:nvGrpSpPr>
                <p:cNvPr id="8" name="群組 10"/>
                <p:cNvGrpSpPr/>
                <p:nvPr/>
              </p:nvGrpSpPr>
              <p:grpSpPr>
                <a:xfrm>
                  <a:off x="275928" y="344693"/>
                  <a:ext cx="858832" cy="640930"/>
                  <a:chOff x="275928" y="344693"/>
                  <a:chExt cx="858832" cy="640930"/>
                </a:xfrm>
              </p:grpSpPr>
              <p:sp>
                <p:nvSpPr>
                  <p:cNvPr id="9" name="Freeform 64"/>
                  <p:cNvSpPr/>
                  <p:nvPr/>
                </p:nvSpPr>
                <p:spPr>
                  <a:xfrm rot="5400013">
                    <a:off x="383864" y="236757"/>
                    <a:ext cx="640930" cy="856801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430"/>
                      <a:gd name="f7" fmla="val 2534"/>
                      <a:gd name="f8" fmla="val 715"/>
                      <a:gd name="f9" fmla="val 2015"/>
                      <a:gd name="f10" fmla="val 699"/>
                      <a:gd name="f11" fmla="val 2016"/>
                      <a:gd name="f12" fmla="val 673"/>
                      <a:gd name="f13" fmla="val 2024"/>
                      <a:gd name="f14" fmla="val 648"/>
                      <a:gd name="f15" fmla="val 2037"/>
                      <a:gd name="f16" fmla="val 627"/>
                      <a:gd name="f17" fmla="val 2056"/>
                      <a:gd name="f18" fmla="val 612"/>
                      <a:gd name="f19" fmla="val 2078"/>
                      <a:gd name="f20" fmla="val 600"/>
                      <a:gd name="f21" fmla="val 2104"/>
                      <a:gd name="f22" fmla="val 596"/>
                      <a:gd name="f23" fmla="val 2133"/>
                      <a:gd name="f24" fmla="val 597"/>
                      <a:gd name="f25" fmla="val 2162"/>
                      <a:gd name="f26" fmla="val 605"/>
                      <a:gd name="f27" fmla="val 2189"/>
                      <a:gd name="f28" fmla="val 619"/>
                      <a:gd name="f29" fmla="val 2214"/>
                      <a:gd name="f30" fmla="val 638"/>
                      <a:gd name="f31" fmla="val 2234"/>
                      <a:gd name="f32" fmla="val 661"/>
                      <a:gd name="f33" fmla="val 2249"/>
                      <a:gd name="f34" fmla="val 687"/>
                      <a:gd name="f35" fmla="val 2260"/>
                      <a:gd name="f36" fmla="val 710"/>
                      <a:gd name="f37" fmla="val 2264"/>
                      <a:gd name="f38" fmla="val 720"/>
                      <a:gd name="f39" fmla="val 742"/>
                      <a:gd name="f40" fmla="val 769"/>
                      <a:gd name="f41" fmla="val 792"/>
                      <a:gd name="f42" fmla="val 811"/>
                      <a:gd name="f43" fmla="val 824"/>
                      <a:gd name="f44" fmla="val 833"/>
                      <a:gd name="f45" fmla="val 834"/>
                      <a:gd name="f46" fmla="val 829"/>
                      <a:gd name="f47" fmla="val 818"/>
                      <a:gd name="f48" fmla="val 803"/>
                      <a:gd name="f49" fmla="val 782"/>
                      <a:gd name="f50" fmla="val 757"/>
                      <a:gd name="f51" fmla="val 731"/>
                      <a:gd name="f52" fmla="val 9"/>
                      <a:gd name="f53" fmla="val 1421"/>
                      <a:gd name="f54" fmla="val 87"/>
                      <a:gd name="f55" fmla="val 99"/>
                      <a:gd name="f56" fmla="val 1429"/>
                      <a:gd name="f57" fmla="val 108"/>
                      <a:gd name="f58" fmla="val 1425"/>
                      <a:gd name="f59" fmla="val 116"/>
                      <a:gd name="f60" fmla="val 1419"/>
                      <a:gd name="f61" fmla="val 121"/>
                      <a:gd name="f62" fmla="val 1380"/>
                      <a:gd name="f63" fmla="val 143"/>
                      <a:gd name="f64" fmla="val 1342"/>
                      <a:gd name="f65" fmla="val 167"/>
                      <a:gd name="f66" fmla="val 1303"/>
                      <a:gd name="f67" fmla="val 193"/>
                      <a:gd name="f68" fmla="val 1264"/>
                      <a:gd name="f69" fmla="val 223"/>
                      <a:gd name="f70" fmla="val 1224"/>
                      <a:gd name="f71" fmla="val 256"/>
                      <a:gd name="f72" fmla="val 1186"/>
                      <a:gd name="f73" fmla="val 290"/>
                      <a:gd name="f74" fmla="val 1150"/>
                      <a:gd name="f75" fmla="val 329"/>
                      <a:gd name="f76" fmla="val 1114"/>
                      <a:gd name="f77" fmla="val 370"/>
                      <a:gd name="f78" fmla="val 1079"/>
                      <a:gd name="f79" fmla="val 414"/>
                      <a:gd name="f80" fmla="val 1048"/>
                      <a:gd name="f81" fmla="val 461"/>
                      <a:gd name="f82" fmla="val 1017"/>
                      <a:gd name="f83" fmla="val 511"/>
                      <a:gd name="f84" fmla="val 990"/>
                      <a:gd name="f85" fmla="val 565"/>
                      <a:gd name="f86" fmla="val 965"/>
                      <a:gd name="f87" fmla="val 622"/>
                      <a:gd name="f88" fmla="val 943"/>
                      <a:gd name="f89" fmla="val 682"/>
                      <a:gd name="f90" fmla="val 924"/>
                      <a:gd name="f91" fmla="val 747"/>
                      <a:gd name="f92" fmla="val 910"/>
                      <a:gd name="f93" fmla="val 815"/>
                      <a:gd name="f94" fmla="val 900"/>
                      <a:gd name="f95" fmla="val 887"/>
                      <a:gd name="f96" fmla="val 893"/>
                      <a:gd name="f97" fmla="val 961"/>
                      <a:gd name="f98" fmla="val 892"/>
                      <a:gd name="f99" fmla="val 1040"/>
                      <a:gd name="f100" fmla="val 896"/>
                      <a:gd name="f101" fmla="val 1124"/>
                      <a:gd name="f102" fmla="val 905"/>
                      <a:gd name="f103" fmla="val 1210"/>
                      <a:gd name="f104" fmla="val 919"/>
                      <a:gd name="f105" fmla="val 1300"/>
                      <a:gd name="f106" fmla="val 932"/>
                      <a:gd name="f107" fmla="val 1384"/>
                      <a:gd name="f108" fmla="val 944"/>
                      <a:gd name="f109" fmla="val 1467"/>
                      <a:gd name="f110" fmla="val 955"/>
                      <a:gd name="f111" fmla="val 1548"/>
                      <a:gd name="f112" fmla="val 964"/>
                      <a:gd name="f113" fmla="val 1628"/>
                      <a:gd name="f114" fmla="val 970"/>
                      <a:gd name="f115" fmla="val 1706"/>
                      <a:gd name="f116" fmla="val 974"/>
                      <a:gd name="f117" fmla="val 1783"/>
                      <a:gd name="f118" fmla="val 977"/>
                      <a:gd name="f119" fmla="val 1858"/>
                      <a:gd name="f120" fmla="val 978"/>
                      <a:gd name="f121" fmla="val 1930"/>
                      <a:gd name="f122" fmla="val 976"/>
                      <a:gd name="f123" fmla="val 2001"/>
                      <a:gd name="f124" fmla="val 972"/>
                      <a:gd name="f125" fmla="val 2067"/>
                      <a:gd name="f126" fmla="val 2130"/>
                      <a:gd name="f127" fmla="val 957"/>
                      <a:gd name="f128" fmla="val 2191"/>
                      <a:gd name="f129" fmla="val 945"/>
                      <a:gd name="f130" fmla="val 2247"/>
                      <a:gd name="f131" fmla="val 2299"/>
                      <a:gd name="f132" fmla="val 915"/>
                      <a:gd name="f133" fmla="val 2346"/>
                      <a:gd name="f134" fmla="val 897"/>
                      <a:gd name="f135" fmla="val 2390"/>
                      <a:gd name="f136" fmla="val 875"/>
                      <a:gd name="f137" fmla="val 2427"/>
                      <a:gd name="f138" fmla="val 850"/>
                      <a:gd name="f139" fmla="val 2460"/>
                      <a:gd name="f140" fmla="val 822"/>
                      <a:gd name="f141" fmla="val 2488"/>
                      <a:gd name="f142" fmla="val 2509"/>
                      <a:gd name="f143" fmla="val 759"/>
                      <a:gd name="f144" fmla="val 2524"/>
                      <a:gd name="f145" fmla="val 723"/>
                      <a:gd name="f146" fmla="val 2532"/>
                      <a:gd name="f147" fmla="val 707"/>
                      <a:gd name="f148" fmla="val 670"/>
                      <a:gd name="f149" fmla="val 608"/>
                      <a:gd name="f150" fmla="val 580"/>
                      <a:gd name="f151" fmla="val 555"/>
                      <a:gd name="f152" fmla="val 533"/>
                      <a:gd name="f153" fmla="val 515"/>
                      <a:gd name="f154" fmla="val 498"/>
                      <a:gd name="f155" fmla="val 484"/>
                      <a:gd name="f156" fmla="val 473"/>
                      <a:gd name="f157" fmla="val 465"/>
                      <a:gd name="f158" fmla="val 458"/>
                      <a:gd name="f159" fmla="val 454"/>
                      <a:gd name="f160" fmla="val 452"/>
                      <a:gd name="f161" fmla="val 453"/>
                      <a:gd name="f162" fmla="val 456"/>
                      <a:gd name="f163" fmla="val 460"/>
                      <a:gd name="f164" fmla="val 466"/>
                      <a:gd name="f165" fmla="val 475"/>
                      <a:gd name="f166" fmla="val 486"/>
                      <a:gd name="f167" fmla="val 525"/>
                      <a:gd name="f168" fmla="val 534"/>
                      <a:gd name="f169" fmla="val 538"/>
                      <a:gd name="f170" fmla="val 537"/>
                      <a:gd name="f171" fmla="val 530"/>
                      <a:gd name="f172" fmla="val 520"/>
                      <a:gd name="f173" fmla="val 505"/>
                      <a:gd name="f174" fmla="val 487"/>
                      <a:gd name="f175" fmla="val 441"/>
                      <a:gd name="f176" fmla="val 412"/>
                      <a:gd name="f177" fmla="val 382"/>
                      <a:gd name="f178" fmla="val 351"/>
                      <a:gd name="f179" fmla="val 316"/>
                      <a:gd name="f180" fmla="val 280"/>
                      <a:gd name="f181" fmla="val 244"/>
                      <a:gd name="f182" fmla="val 206"/>
                      <a:gd name="f183" fmla="val 166"/>
                      <a:gd name="f184" fmla="val 127"/>
                      <a:gd name="f185" fmla="val 88"/>
                      <a:gd name="f186" fmla="val 50"/>
                      <a:gd name="f187" fmla="val 10"/>
                      <a:gd name="f188" fmla="val 5"/>
                      <a:gd name="f189" fmla="val 1"/>
                      <a:gd name="f190" fmla="+- 0 0 -90"/>
                      <a:gd name="f191" fmla="*/ f3 1 1430"/>
                      <a:gd name="f192" fmla="*/ f4 1 2534"/>
                      <a:gd name="f193" fmla="val f5"/>
                      <a:gd name="f194" fmla="val f6"/>
                      <a:gd name="f195" fmla="val f7"/>
                      <a:gd name="f196" fmla="*/ f190 f0 1"/>
                      <a:gd name="f197" fmla="+- f195 0 f193"/>
                      <a:gd name="f198" fmla="+- f194 0 f193"/>
                      <a:gd name="f199" fmla="*/ f196 1 f2"/>
                      <a:gd name="f200" fmla="*/ f198 1 1430"/>
                      <a:gd name="f201" fmla="*/ f197 1 2534"/>
                      <a:gd name="f202" fmla="*/ 673 f198 1"/>
                      <a:gd name="f203" fmla="*/ 2024 f197 1"/>
                      <a:gd name="f204" fmla="*/ 612 f198 1"/>
                      <a:gd name="f205" fmla="*/ 2078 f197 1"/>
                      <a:gd name="f206" fmla="*/ 597 f198 1"/>
                      <a:gd name="f207" fmla="*/ 2162 f197 1"/>
                      <a:gd name="f208" fmla="*/ 638 f198 1"/>
                      <a:gd name="f209" fmla="*/ 2234 f197 1"/>
                      <a:gd name="f210" fmla="*/ 710 f198 1"/>
                      <a:gd name="f211" fmla="*/ 2264 f197 1"/>
                      <a:gd name="f212" fmla="*/ 769 f198 1"/>
                      <a:gd name="f213" fmla="*/ 2249 f197 1"/>
                      <a:gd name="f214" fmla="*/ 824 f198 1"/>
                      <a:gd name="f215" fmla="*/ 2189 f197 1"/>
                      <a:gd name="f216" fmla="*/ 829 f198 1"/>
                      <a:gd name="f217" fmla="*/ 2104 f197 1"/>
                      <a:gd name="f218" fmla="*/ 782 f198 1"/>
                      <a:gd name="f219" fmla="*/ 2037 f197 1"/>
                      <a:gd name="f220" fmla="*/ 715 f198 1"/>
                      <a:gd name="f221" fmla="*/ 2015 f197 1"/>
                      <a:gd name="f222" fmla="*/ 1430 f198 1"/>
                      <a:gd name="f223" fmla="*/ 87 f197 1"/>
                      <a:gd name="f224" fmla="*/ 1425 f198 1"/>
                      <a:gd name="f225" fmla="*/ 116 f197 1"/>
                      <a:gd name="f226" fmla="*/ 1342 f198 1"/>
                      <a:gd name="f227" fmla="*/ 167 f197 1"/>
                      <a:gd name="f228" fmla="*/ 1224 f198 1"/>
                      <a:gd name="f229" fmla="*/ 256 f197 1"/>
                      <a:gd name="f230" fmla="*/ 1114 f198 1"/>
                      <a:gd name="f231" fmla="*/ 370 f197 1"/>
                      <a:gd name="f232" fmla="*/ 1017 f198 1"/>
                      <a:gd name="f233" fmla="*/ 511 f197 1"/>
                      <a:gd name="f234" fmla="*/ 943 f198 1"/>
                      <a:gd name="f235" fmla="*/ 682 f197 1"/>
                      <a:gd name="f236" fmla="*/ 900 f198 1"/>
                      <a:gd name="f237" fmla="*/ 887 f197 1"/>
                      <a:gd name="f238" fmla="*/ 896 f198 1"/>
                      <a:gd name="f239" fmla="*/ 1124 f197 1"/>
                      <a:gd name="f240" fmla="*/ 932 f198 1"/>
                      <a:gd name="f241" fmla="*/ 1384 f197 1"/>
                      <a:gd name="f242" fmla="*/ 964 f198 1"/>
                      <a:gd name="f243" fmla="*/ 1628 f197 1"/>
                      <a:gd name="f244" fmla="*/ 977 f198 1"/>
                      <a:gd name="f245" fmla="*/ 1858 f197 1"/>
                      <a:gd name="f246" fmla="*/ 972 f198 1"/>
                      <a:gd name="f247" fmla="*/ 2067 f197 1"/>
                      <a:gd name="f248" fmla="*/ 945 f198 1"/>
                      <a:gd name="f249" fmla="*/ 2247 f197 1"/>
                      <a:gd name="f250" fmla="*/ 897 f198 1"/>
                      <a:gd name="f251" fmla="*/ 2390 f197 1"/>
                      <a:gd name="f252" fmla="*/ 822 f198 1"/>
                      <a:gd name="f253" fmla="*/ 2488 f197 1"/>
                      <a:gd name="f254" fmla="*/ 723 f198 1"/>
                      <a:gd name="f255" fmla="*/ 2534 f197 1"/>
                      <a:gd name="f256" fmla="*/ 670 f198 1"/>
                      <a:gd name="f257" fmla="*/ 2524 f197 1"/>
                      <a:gd name="f258" fmla="*/ 580 f198 1"/>
                      <a:gd name="f259" fmla="*/ 2460 f197 1"/>
                      <a:gd name="f260" fmla="*/ 515 f198 1"/>
                      <a:gd name="f261" fmla="*/ 2346 f197 1"/>
                      <a:gd name="f262" fmla="*/ 473 f198 1"/>
                      <a:gd name="f263" fmla="*/ 2191 f197 1"/>
                      <a:gd name="f264" fmla="*/ 454 f198 1"/>
                      <a:gd name="f265" fmla="*/ 2001 f197 1"/>
                      <a:gd name="f266" fmla="*/ 456 f198 1"/>
                      <a:gd name="f267" fmla="*/ 1783 f197 1"/>
                      <a:gd name="f268" fmla="*/ 475 f198 1"/>
                      <a:gd name="f269" fmla="*/ 1548 f197 1"/>
                      <a:gd name="f270" fmla="*/ 511 f198 1"/>
                      <a:gd name="f271" fmla="*/ 1300 f197 1"/>
                      <a:gd name="f272" fmla="*/ 538 f198 1"/>
                      <a:gd name="f273" fmla="*/ 1040 f197 1"/>
                      <a:gd name="f274" fmla="*/ 520 f198 1"/>
                      <a:gd name="f275" fmla="*/ 815 f197 1"/>
                      <a:gd name="f276" fmla="*/ 466 f198 1"/>
                      <a:gd name="f277" fmla="*/ 622 f197 1"/>
                      <a:gd name="f278" fmla="*/ 382 f198 1"/>
                      <a:gd name="f279" fmla="*/ 461 f197 1"/>
                      <a:gd name="f280" fmla="*/ 280 f198 1"/>
                      <a:gd name="f281" fmla="*/ 329 f197 1"/>
                      <a:gd name="f282" fmla="*/ 166 f198 1"/>
                      <a:gd name="f283" fmla="*/ 223 f197 1"/>
                      <a:gd name="f284" fmla="*/ 50 f198 1"/>
                      <a:gd name="f285" fmla="*/ 143 f197 1"/>
                      <a:gd name="f286" fmla="*/ 1 f198 1"/>
                      <a:gd name="f287" fmla="*/ 108 f197 1"/>
                      <a:gd name="f288" fmla="*/ 9 f198 1"/>
                      <a:gd name="f289" fmla="*/ 0 f197 1"/>
                      <a:gd name="f290" fmla="+- f199 0 f1"/>
                      <a:gd name="f291" fmla="*/ f202 1 1430"/>
                      <a:gd name="f292" fmla="*/ f203 1 2534"/>
                      <a:gd name="f293" fmla="*/ f204 1 1430"/>
                      <a:gd name="f294" fmla="*/ f205 1 2534"/>
                      <a:gd name="f295" fmla="*/ f206 1 1430"/>
                      <a:gd name="f296" fmla="*/ f207 1 2534"/>
                      <a:gd name="f297" fmla="*/ f208 1 1430"/>
                      <a:gd name="f298" fmla="*/ f209 1 2534"/>
                      <a:gd name="f299" fmla="*/ f210 1 1430"/>
                      <a:gd name="f300" fmla="*/ f211 1 2534"/>
                      <a:gd name="f301" fmla="*/ f212 1 1430"/>
                      <a:gd name="f302" fmla="*/ f213 1 2534"/>
                      <a:gd name="f303" fmla="*/ f214 1 1430"/>
                      <a:gd name="f304" fmla="*/ f215 1 2534"/>
                      <a:gd name="f305" fmla="*/ f216 1 1430"/>
                      <a:gd name="f306" fmla="*/ f217 1 2534"/>
                      <a:gd name="f307" fmla="*/ f218 1 1430"/>
                      <a:gd name="f308" fmla="*/ f219 1 2534"/>
                      <a:gd name="f309" fmla="*/ f220 1 1430"/>
                      <a:gd name="f310" fmla="*/ f221 1 2534"/>
                      <a:gd name="f311" fmla="*/ f222 1 1430"/>
                      <a:gd name="f312" fmla="*/ f223 1 2534"/>
                      <a:gd name="f313" fmla="*/ f224 1 1430"/>
                      <a:gd name="f314" fmla="*/ f225 1 2534"/>
                      <a:gd name="f315" fmla="*/ f226 1 1430"/>
                      <a:gd name="f316" fmla="*/ f227 1 2534"/>
                      <a:gd name="f317" fmla="*/ f228 1 1430"/>
                      <a:gd name="f318" fmla="*/ f229 1 2534"/>
                      <a:gd name="f319" fmla="*/ f230 1 1430"/>
                      <a:gd name="f320" fmla="*/ f231 1 2534"/>
                      <a:gd name="f321" fmla="*/ f232 1 1430"/>
                      <a:gd name="f322" fmla="*/ f233 1 2534"/>
                      <a:gd name="f323" fmla="*/ f234 1 1430"/>
                      <a:gd name="f324" fmla="*/ f235 1 2534"/>
                      <a:gd name="f325" fmla="*/ f236 1 1430"/>
                      <a:gd name="f326" fmla="*/ f237 1 2534"/>
                      <a:gd name="f327" fmla="*/ f238 1 1430"/>
                      <a:gd name="f328" fmla="*/ f239 1 2534"/>
                      <a:gd name="f329" fmla="*/ f240 1 1430"/>
                      <a:gd name="f330" fmla="*/ f241 1 2534"/>
                      <a:gd name="f331" fmla="*/ f242 1 1430"/>
                      <a:gd name="f332" fmla="*/ f243 1 2534"/>
                      <a:gd name="f333" fmla="*/ f244 1 1430"/>
                      <a:gd name="f334" fmla="*/ f245 1 2534"/>
                      <a:gd name="f335" fmla="*/ f246 1 1430"/>
                      <a:gd name="f336" fmla="*/ f247 1 2534"/>
                      <a:gd name="f337" fmla="*/ f248 1 1430"/>
                      <a:gd name="f338" fmla="*/ f249 1 2534"/>
                      <a:gd name="f339" fmla="*/ f250 1 1430"/>
                      <a:gd name="f340" fmla="*/ f251 1 2534"/>
                      <a:gd name="f341" fmla="*/ f252 1 1430"/>
                      <a:gd name="f342" fmla="*/ f253 1 2534"/>
                      <a:gd name="f343" fmla="*/ f254 1 1430"/>
                      <a:gd name="f344" fmla="*/ f255 1 2534"/>
                      <a:gd name="f345" fmla="*/ f256 1 1430"/>
                      <a:gd name="f346" fmla="*/ f257 1 2534"/>
                      <a:gd name="f347" fmla="*/ f258 1 1430"/>
                      <a:gd name="f348" fmla="*/ f259 1 2534"/>
                      <a:gd name="f349" fmla="*/ f260 1 1430"/>
                      <a:gd name="f350" fmla="*/ f261 1 2534"/>
                      <a:gd name="f351" fmla="*/ f262 1 1430"/>
                      <a:gd name="f352" fmla="*/ f263 1 2534"/>
                      <a:gd name="f353" fmla="*/ f264 1 1430"/>
                      <a:gd name="f354" fmla="*/ f265 1 2534"/>
                      <a:gd name="f355" fmla="*/ f266 1 1430"/>
                      <a:gd name="f356" fmla="*/ f267 1 2534"/>
                      <a:gd name="f357" fmla="*/ f268 1 1430"/>
                      <a:gd name="f358" fmla="*/ f269 1 2534"/>
                      <a:gd name="f359" fmla="*/ f270 1 1430"/>
                      <a:gd name="f360" fmla="*/ f271 1 2534"/>
                      <a:gd name="f361" fmla="*/ f272 1 1430"/>
                      <a:gd name="f362" fmla="*/ f273 1 2534"/>
                      <a:gd name="f363" fmla="*/ f274 1 1430"/>
                      <a:gd name="f364" fmla="*/ f275 1 2534"/>
                      <a:gd name="f365" fmla="*/ f276 1 1430"/>
                      <a:gd name="f366" fmla="*/ f277 1 2534"/>
                      <a:gd name="f367" fmla="*/ f278 1 1430"/>
                      <a:gd name="f368" fmla="*/ f279 1 2534"/>
                      <a:gd name="f369" fmla="*/ f280 1 1430"/>
                      <a:gd name="f370" fmla="*/ f281 1 2534"/>
                      <a:gd name="f371" fmla="*/ f282 1 1430"/>
                      <a:gd name="f372" fmla="*/ f283 1 2534"/>
                      <a:gd name="f373" fmla="*/ f284 1 1430"/>
                      <a:gd name="f374" fmla="*/ f285 1 2534"/>
                      <a:gd name="f375" fmla="*/ f286 1 1430"/>
                      <a:gd name="f376" fmla="*/ f287 1 2534"/>
                      <a:gd name="f377" fmla="*/ f288 1 1430"/>
                      <a:gd name="f378" fmla="*/ f289 1 2534"/>
                      <a:gd name="f379" fmla="*/ 0 1 f200"/>
                      <a:gd name="f380" fmla="*/ f194 1 f200"/>
                      <a:gd name="f381" fmla="*/ 0 1 f201"/>
                      <a:gd name="f382" fmla="*/ f195 1 f201"/>
                      <a:gd name="f383" fmla="*/ f291 1 f200"/>
                      <a:gd name="f384" fmla="*/ f292 1 f201"/>
                      <a:gd name="f385" fmla="*/ f293 1 f200"/>
                      <a:gd name="f386" fmla="*/ f294 1 f201"/>
                      <a:gd name="f387" fmla="*/ f295 1 f200"/>
                      <a:gd name="f388" fmla="*/ f296 1 f201"/>
                      <a:gd name="f389" fmla="*/ f297 1 f200"/>
                      <a:gd name="f390" fmla="*/ f298 1 f201"/>
                      <a:gd name="f391" fmla="*/ f299 1 f200"/>
                      <a:gd name="f392" fmla="*/ f300 1 f201"/>
                      <a:gd name="f393" fmla="*/ f301 1 f200"/>
                      <a:gd name="f394" fmla="*/ f302 1 f201"/>
                      <a:gd name="f395" fmla="*/ f303 1 f200"/>
                      <a:gd name="f396" fmla="*/ f304 1 f201"/>
                      <a:gd name="f397" fmla="*/ f305 1 f200"/>
                      <a:gd name="f398" fmla="*/ f306 1 f201"/>
                      <a:gd name="f399" fmla="*/ f307 1 f200"/>
                      <a:gd name="f400" fmla="*/ f308 1 f201"/>
                      <a:gd name="f401" fmla="*/ f309 1 f200"/>
                      <a:gd name="f402" fmla="*/ f310 1 f201"/>
                      <a:gd name="f403" fmla="*/ f311 1 f200"/>
                      <a:gd name="f404" fmla="*/ f312 1 f201"/>
                      <a:gd name="f405" fmla="*/ f313 1 f200"/>
                      <a:gd name="f406" fmla="*/ f314 1 f201"/>
                      <a:gd name="f407" fmla="*/ f315 1 f200"/>
                      <a:gd name="f408" fmla="*/ f316 1 f201"/>
                      <a:gd name="f409" fmla="*/ f317 1 f200"/>
                      <a:gd name="f410" fmla="*/ f318 1 f201"/>
                      <a:gd name="f411" fmla="*/ f319 1 f200"/>
                      <a:gd name="f412" fmla="*/ f320 1 f201"/>
                      <a:gd name="f413" fmla="*/ f321 1 f200"/>
                      <a:gd name="f414" fmla="*/ f322 1 f201"/>
                      <a:gd name="f415" fmla="*/ f323 1 f200"/>
                      <a:gd name="f416" fmla="*/ f324 1 f201"/>
                      <a:gd name="f417" fmla="*/ f325 1 f200"/>
                      <a:gd name="f418" fmla="*/ f326 1 f201"/>
                      <a:gd name="f419" fmla="*/ f327 1 f200"/>
                      <a:gd name="f420" fmla="*/ f328 1 f201"/>
                      <a:gd name="f421" fmla="*/ f329 1 f200"/>
                      <a:gd name="f422" fmla="*/ f330 1 f201"/>
                      <a:gd name="f423" fmla="*/ f331 1 f200"/>
                      <a:gd name="f424" fmla="*/ f332 1 f201"/>
                      <a:gd name="f425" fmla="*/ f333 1 f200"/>
                      <a:gd name="f426" fmla="*/ f334 1 f201"/>
                      <a:gd name="f427" fmla="*/ f335 1 f200"/>
                      <a:gd name="f428" fmla="*/ f336 1 f201"/>
                      <a:gd name="f429" fmla="*/ f337 1 f200"/>
                      <a:gd name="f430" fmla="*/ f338 1 f201"/>
                      <a:gd name="f431" fmla="*/ f339 1 f200"/>
                      <a:gd name="f432" fmla="*/ f340 1 f201"/>
                      <a:gd name="f433" fmla="*/ f341 1 f200"/>
                      <a:gd name="f434" fmla="*/ f342 1 f201"/>
                      <a:gd name="f435" fmla="*/ f343 1 f200"/>
                      <a:gd name="f436" fmla="*/ f344 1 f201"/>
                      <a:gd name="f437" fmla="*/ f345 1 f200"/>
                      <a:gd name="f438" fmla="*/ f346 1 f201"/>
                      <a:gd name="f439" fmla="*/ f347 1 f200"/>
                      <a:gd name="f440" fmla="*/ f348 1 f201"/>
                      <a:gd name="f441" fmla="*/ f349 1 f200"/>
                      <a:gd name="f442" fmla="*/ f350 1 f201"/>
                      <a:gd name="f443" fmla="*/ f351 1 f200"/>
                      <a:gd name="f444" fmla="*/ f352 1 f201"/>
                      <a:gd name="f445" fmla="*/ f353 1 f200"/>
                      <a:gd name="f446" fmla="*/ f354 1 f201"/>
                      <a:gd name="f447" fmla="*/ f355 1 f200"/>
                      <a:gd name="f448" fmla="*/ f356 1 f201"/>
                      <a:gd name="f449" fmla="*/ f357 1 f200"/>
                      <a:gd name="f450" fmla="*/ f358 1 f201"/>
                      <a:gd name="f451" fmla="*/ f359 1 f200"/>
                      <a:gd name="f452" fmla="*/ f360 1 f201"/>
                      <a:gd name="f453" fmla="*/ f361 1 f200"/>
                      <a:gd name="f454" fmla="*/ f362 1 f201"/>
                      <a:gd name="f455" fmla="*/ f363 1 f200"/>
                      <a:gd name="f456" fmla="*/ f364 1 f201"/>
                      <a:gd name="f457" fmla="*/ f365 1 f200"/>
                      <a:gd name="f458" fmla="*/ f366 1 f201"/>
                      <a:gd name="f459" fmla="*/ f367 1 f200"/>
                      <a:gd name="f460" fmla="*/ f368 1 f201"/>
                      <a:gd name="f461" fmla="*/ f369 1 f200"/>
                      <a:gd name="f462" fmla="*/ f370 1 f201"/>
                      <a:gd name="f463" fmla="*/ f371 1 f200"/>
                      <a:gd name="f464" fmla="*/ f372 1 f201"/>
                      <a:gd name="f465" fmla="*/ f373 1 f200"/>
                      <a:gd name="f466" fmla="*/ f374 1 f201"/>
                      <a:gd name="f467" fmla="*/ f375 1 f200"/>
                      <a:gd name="f468" fmla="*/ f376 1 f201"/>
                      <a:gd name="f469" fmla="*/ f377 1 f200"/>
                      <a:gd name="f470" fmla="*/ f378 1 f201"/>
                      <a:gd name="f471" fmla="*/ f379 f191 1"/>
                      <a:gd name="f472" fmla="*/ f380 f191 1"/>
                      <a:gd name="f473" fmla="*/ f382 f192 1"/>
                      <a:gd name="f474" fmla="*/ f381 f192 1"/>
                      <a:gd name="f475" fmla="*/ f383 f191 1"/>
                      <a:gd name="f476" fmla="*/ f384 f192 1"/>
                      <a:gd name="f477" fmla="*/ f385 f191 1"/>
                      <a:gd name="f478" fmla="*/ f386 f192 1"/>
                      <a:gd name="f479" fmla="*/ f387 f191 1"/>
                      <a:gd name="f480" fmla="*/ f388 f192 1"/>
                      <a:gd name="f481" fmla="*/ f389 f191 1"/>
                      <a:gd name="f482" fmla="*/ f390 f192 1"/>
                      <a:gd name="f483" fmla="*/ f391 f191 1"/>
                      <a:gd name="f484" fmla="*/ f392 f192 1"/>
                      <a:gd name="f485" fmla="*/ f393 f191 1"/>
                      <a:gd name="f486" fmla="*/ f394 f192 1"/>
                      <a:gd name="f487" fmla="*/ f395 f191 1"/>
                      <a:gd name="f488" fmla="*/ f396 f192 1"/>
                      <a:gd name="f489" fmla="*/ f397 f191 1"/>
                      <a:gd name="f490" fmla="*/ f398 f192 1"/>
                      <a:gd name="f491" fmla="*/ f399 f191 1"/>
                      <a:gd name="f492" fmla="*/ f400 f192 1"/>
                      <a:gd name="f493" fmla="*/ f401 f191 1"/>
                      <a:gd name="f494" fmla="*/ f402 f192 1"/>
                      <a:gd name="f495" fmla="*/ f403 f191 1"/>
                      <a:gd name="f496" fmla="*/ f404 f192 1"/>
                      <a:gd name="f497" fmla="*/ f405 f191 1"/>
                      <a:gd name="f498" fmla="*/ f406 f192 1"/>
                      <a:gd name="f499" fmla="*/ f407 f191 1"/>
                      <a:gd name="f500" fmla="*/ f408 f192 1"/>
                      <a:gd name="f501" fmla="*/ f409 f191 1"/>
                      <a:gd name="f502" fmla="*/ f410 f192 1"/>
                      <a:gd name="f503" fmla="*/ f411 f191 1"/>
                      <a:gd name="f504" fmla="*/ f412 f192 1"/>
                      <a:gd name="f505" fmla="*/ f413 f191 1"/>
                      <a:gd name="f506" fmla="*/ f414 f192 1"/>
                      <a:gd name="f507" fmla="*/ f415 f191 1"/>
                      <a:gd name="f508" fmla="*/ f416 f192 1"/>
                      <a:gd name="f509" fmla="*/ f417 f191 1"/>
                      <a:gd name="f510" fmla="*/ f418 f192 1"/>
                      <a:gd name="f511" fmla="*/ f419 f191 1"/>
                      <a:gd name="f512" fmla="*/ f420 f192 1"/>
                      <a:gd name="f513" fmla="*/ f421 f191 1"/>
                      <a:gd name="f514" fmla="*/ f422 f192 1"/>
                      <a:gd name="f515" fmla="*/ f423 f191 1"/>
                      <a:gd name="f516" fmla="*/ f424 f192 1"/>
                      <a:gd name="f517" fmla="*/ f425 f191 1"/>
                      <a:gd name="f518" fmla="*/ f426 f192 1"/>
                      <a:gd name="f519" fmla="*/ f427 f191 1"/>
                      <a:gd name="f520" fmla="*/ f428 f192 1"/>
                      <a:gd name="f521" fmla="*/ f429 f191 1"/>
                      <a:gd name="f522" fmla="*/ f430 f192 1"/>
                      <a:gd name="f523" fmla="*/ f431 f191 1"/>
                      <a:gd name="f524" fmla="*/ f432 f192 1"/>
                      <a:gd name="f525" fmla="*/ f433 f191 1"/>
                      <a:gd name="f526" fmla="*/ f434 f192 1"/>
                      <a:gd name="f527" fmla="*/ f435 f191 1"/>
                      <a:gd name="f528" fmla="*/ f436 f192 1"/>
                      <a:gd name="f529" fmla="*/ f437 f191 1"/>
                      <a:gd name="f530" fmla="*/ f438 f192 1"/>
                      <a:gd name="f531" fmla="*/ f439 f191 1"/>
                      <a:gd name="f532" fmla="*/ f440 f192 1"/>
                      <a:gd name="f533" fmla="*/ f441 f191 1"/>
                      <a:gd name="f534" fmla="*/ f442 f192 1"/>
                      <a:gd name="f535" fmla="*/ f443 f191 1"/>
                      <a:gd name="f536" fmla="*/ f444 f192 1"/>
                      <a:gd name="f537" fmla="*/ f445 f191 1"/>
                      <a:gd name="f538" fmla="*/ f446 f192 1"/>
                      <a:gd name="f539" fmla="*/ f447 f191 1"/>
                      <a:gd name="f540" fmla="*/ f448 f192 1"/>
                      <a:gd name="f541" fmla="*/ f449 f191 1"/>
                      <a:gd name="f542" fmla="*/ f450 f192 1"/>
                      <a:gd name="f543" fmla="*/ f451 f191 1"/>
                      <a:gd name="f544" fmla="*/ f452 f192 1"/>
                      <a:gd name="f545" fmla="*/ f453 f191 1"/>
                      <a:gd name="f546" fmla="*/ f454 f192 1"/>
                      <a:gd name="f547" fmla="*/ f455 f191 1"/>
                      <a:gd name="f548" fmla="*/ f456 f192 1"/>
                      <a:gd name="f549" fmla="*/ f457 f191 1"/>
                      <a:gd name="f550" fmla="*/ f458 f192 1"/>
                      <a:gd name="f551" fmla="*/ f459 f191 1"/>
                      <a:gd name="f552" fmla="*/ f460 f192 1"/>
                      <a:gd name="f553" fmla="*/ f461 f191 1"/>
                      <a:gd name="f554" fmla="*/ f462 f192 1"/>
                      <a:gd name="f555" fmla="*/ f463 f191 1"/>
                      <a:gd name="f556" fmla="*/ f464 f192 1"/>
                      <a:gd name="f557" fmla="*/ f465 f191 1"/>
                      <a:gd name="f558" fmla="*/ f466 f192 1"/>
                      <a:gd name="f559" fmla="*/ f467 f191 1"/>
                      <a:gd name="f560" fmla="*/ f468 f192 1"/>
                      <a:gd name="f561" fmla="*/ f469 f191 1"/>
                      <a:gd name="f562" fmla="*/ f470 f192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0">
                        <a:pos x="f475" y="f476"/>
                      </a:cxn>
                      <a:cxn ang="f290">
                        <a:pos x="f477" y="f478"/>
                      </a:cxn>
                      <a:cxn ang="f290">
                        <a:pos x="f479" y="f480"/>
                      </a:cxn>
                      <a:cxn ang="f290">
                        <a:pos x="f481" y="f482"/>
                      </a:cxn>
                      <a:cxn ang="f290">
                        <a:pos x="f483" y="f484"/>
                      </a:cxn>
                      <a:cxn ang="f290">
                        <a:pos x="f485" y="f486"/>
                      </a:cxn>
                      <a:cxn ang="f290">
                        <a:pos x="f487" y="f488"/>
                      </a:cxn>
                      <a:cxn ang="f290">
                        <a:pos x="f489" y="f490"/>
                      </a:cxn>
                      <a:cxn ang="f290">
                        <a:pos x="f491" y="f492"/>
                      </a:cxn>
                      <a:cxn ang="f290">
                        <a:pos x="f493" y="f494"/>
                      </a:cxn>
                      <a:cxn ang="f290">
                        <a:pos x="f495" y="f496"/>
                      </a:cxn>
                      <a:cxn ang="f290">
                        <a:pos x="f497" y="f498"/>
                      </a:cxn>
                      <a:cxn ang="f290">
                        <a:pos x="f499" y="f500"/>
                      </a:cxn>
                      <a:cxn ang="f290">
                        <a:pos x="f501" y="f502"/>
                      </a:cxn>
                      <a:cxn ang="f290">
                        <a:pos x="f503" y="f504"/>
                      </a:cxn>
                      <a:cxn ang="f290">
                        <a:pos x="f505" y="f506"/>
                      </a:cxn>
                      <a:cxn ang="f290">
                        <a:pos x="f507" y="f508"/>
                      </a:cxn>
                      <a:cxn ang="f290">
                        <a:pos x="f509" y="f510"/>
                      </a:cxn>
                      <a:cxn ang="f290">
                        <a:pos x="f511" y="f512"/>
                      </a:cxn>
                      <a:cxn ang="f290">
                        <a:pos x="f513" y="f514"/>
                      </a:cxn>
                      <a:cxn ang="f290">
                        <a:pos x="f515" y="f516"/>
                      </a:cxn>
                      <a:cxn ang="f290">
                        <a:pos x="f517" y="f518"/>
                      </a:cxn>
                      <a:cxn ang="f290">
                        <a:pos x="f519" y="f520"/>
                      </a:cxn>
                      <a:cxn ang="f290">
                        <a:pos x="f521" y="f522"/>
                      </a:cxn>
                      <a:cxn ang="f290">
                        <a:pos x="f523" y="f524"/>
                      </a:cxn>
                      <a:cxn ang="f290">
                        <a:pos x="f525" y="f526"/>
                      </a:cxn>
                      <a:cxn ang="f290">
                        <a:pos x="f527" y="f528"/>
                      </a:cxn>
                      <a:cxn ang="f290">
                        <a:pos x="f529" y="f530"/>
                      </a:cxn>
                      <a:cxn ang="f290">
                        <a:pos x="f531" y="f532"/>
                      </a:cxn>
                      <a:cxn ang="f290">
                        <a:pos x="f533" y="f534"/>
                      </a:cxn>
                      <a:cxn ang="f290">
                        <a:pos x="f535" y="f536"/>
                      </a:cxn>
                      <a:cxn ang="f290">
                        <a:pos x="f537" y="f538"/>
                      </a:cxn>
                      <a:cxn ang="f290">
                        <a:pos x="f539" y="f540"/>
                      </a:cxn>
                      <a:cxn ang="f290">
                        <a:pos x="f541" y="f542"/>
                      </a:cxn>
                      <a:cxn ang="f290">
                        <a:pos x="f543" y="f544"/>
                      </a:cxn>
                      <a:cxn ang="f290">
                        <a:pos x="f545" y="f546"/>
                      </a:cxn>
                      <a:cxn ang="f290">
                        <a:pos x="f547" y="f548"/>
                      </a:cxn>
                      <a:cxn ang="f290">
                        <a:pos x="f549" y="f550"/>
                      </a:cxn>
                      <a:cxn ang="f290">
                        <a:pos x="f551" y="f552"/>
                      </a:cxn>
                      <a:cxn ang="f290">
                        <a:pos x="f553" y="f554"/>
                      </a:cxn>
                      <a:cxn ang="f290">
                        <a:pos x="f555" y="f556"/>
                      </a:cxn>
                      <a:cxn ang="f290">
                        <a:pos x="f557" y="f558"/>
                      </a:cxn>
                      <a:cxn ang="f290">
                        <a:pos x="f559" y="f560"/>
                      </a:cxn>
                      <a:cxn ang="f290">
                        <a:pos x="f561" y="f562"/>
                      </a:cxn>
                    </a:cxnLst>
                    <a:rect l="f471" t="f474" r="f472" b="f473"/>
                    <a:pathLst>
                      <a:path w="1430" h="2534">
                        <a:moveTo>
                          <a:pt x="f8" y="f9"/>
                        </a:moveTo>
                        <a:lnTo>
                          <a:pt x="f10" y="f11"/>
                        </a:lnTo>
                        <a:lnTo>
                          <a:pt x="f12" y="f13"/>
                        </a:lnTo>
                        <a:lnTo>
                          <a:pt x="f14" y="f15"/>
                        </a:lnTo>
                        <a:lnTo>
                          <a:pt x="f16" y="f17"/>
                        </a:lnTo>
                        <a:lnTo>
                          <a:pt x="f18" y="f19"/>
                        </a:lnTo>
                        <a:lnTo>
                          <a:pt x="f20" y="f21"/>
                        </a:lnTo>
                        <a:lnTo>
                          <a:pt x="f22" y="f23"/>
                        </a:lnTo>
                        <a:lnTo>
                          <a:pt x="f24" y="f25"/>
                        </a:lnTo>
                        <a:lnTo>
                          <a:pt x="f26" y="f27"/>
                        </a:lnTo>
                        <a:lnTo>
                          <a:pt x="f28" y="f29"/>
                        </a:lnTo>
                        <a:lnTo>
                          <a:pt x="f30" y="f31"/>
                        </a:lnTo>
                        <a:lnTo>
                          <a:pt x="f32" y="f33"/>
                        </a:lnTo>
                        <a:lnTo>
                          <a:pt x="f34" y="f35"/>
                        </a:lnTo>
                        <a:lnTo>
                          <a:pt x="f36" y="f37"/>
                        </a:lnTo>
                        <a:lnTo>
                          <a:pt x="f38" y="f37"/>
                        </a:lnTo>
                        <a:lnTo>
                          <a:pt x="f39" y="f35"/>
                        </a:lnTo>
                        <a:lnTo>
                          <a:pt x="f40" y="f33"/>
                        </a:lnTo>
                        <a:lnTo>
                          <a:pt x="f41" y="f31"/>
                        </a:lnTo>
                        <a:lnTo>
                          <a:pt x="f42" y="f29"/>
                        </a:lnTo>
                        <a:lnTo>
                          <a:pt x="f43" y="f27"/>
                        </a:lnTo>
                        <a:lnTo>
                          <a:pt x="f44" y="f25"/>
                        </a:lnTo>
                        <a:lnTo>
                          <a:pt x="f45" y="f23"/>
                        </a:lnTo>
                        <a:lnTo>
                          <a:pt x="f46" y="f21"/>
                        </a:lnTo>
                        <a:lnTo>
                          <a:pt x="f47" y="f19"/>
                        </a:lnTo>
                        <a:lnTo>
                          <a:pt x="f48" y="f17"/>
                        </a:lnTo>
                        <a:lnTo>
                          <a:pt x="f49" y="f15"/>
                        </a:lnTo>
                        <a:lnTo>
                          <a:pt x="f50" y="f13"/>
                        </a:lnTo>
                        <a:lnTo>
                          <a:pt x="f51" y="f11"/>
                        </a:lnTo>
                        <a:lnTo>
                          <a:pt x="f8" y="f9"/>
                        </a:lnTo>
                        <a:close/>
                        <a:moveTo>
                          <a:pt x="f52" y="f5"/>
                        </a:moveTo>
                        <a:lnTo>
                          <a:pt x="f53" y="f5"/>
                        </a:lnTo>
                        <a:lnTo>
                          <a:pt x="f6" y="f54"/>
                        </a:lnTo>
                        <a:lnTo>
                          <a:pt x="f6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3"/>
                        </a:lnTo>
                        <a:lnTo>
                          <a:pt x="f74" y="f75"/>
                        </a:lnTo>
                        <a:lnTo>
                          <a:pt x="f76" y="f77"/>
                        </a:lnTo>
                        <a:lnTo>
                          <a:pt x="f78" y="f79"/>
                        </a:lnTo>
                        <a:lnTo>
                          <a:pt x="f80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91"/>
                        </a:lnTo>
                        <a:lnTo>
                          <a:pt x="f92" y="f93"/>
                        </a:lnTo>
                        <a:lnTo>
                          <a:pt x="f94" y="f95"/>
                        </a:lnTo>
                        <a:lnTo>
                          <a:pt x="f96" y="f97"/>
                        </a:lnTo>
                        <a:lnTo>
                          <a:pt x="f98" y="f99"/>
                        </a:lnTo>
                        <a:lnTo>
                          <a:pt x="f100" y="f101"/>
                        </a:lnTo>
                        <a:lnTo>
                          <a:pt x="f102" y="f103"/>
                        </a:lnTo>
                        <a:lnTo>
                          <a:pt x="f104" y="f105"/>
                        </a:lnTo>
                        <a:lnTo>
                          <a:pt x="f106" y="f107"/>
                        </a:lnTo>
                        <a:lnTo>
                          <a:pt x="f108" y="f109"/>
                        </a:lnTo>
                        <a:lnTo>
                          <a:pt x="f110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86" y="f126"/>
                        </a:lnTo>
                        <a:lnTo>
                          <a:pt x="f127" y="f128"/>
                        </a:lnTo>
                        <a:lnTo>
                          <a:pt x="f129" y="f130"/>
                        </a:lnTo>
                        <a:lnTo>
                          <a:pt x="f106" y="f131"/>
                        </a:lnTo>
                        <a:lnTo>
                          <a:pt x="f132" y="f133"/>
                        </a:lnTo>
                        <a:lnTo>
                          <a:pt x="f134" y="f135"/>
                        </a:lnTo>
                        <a:lnTo>
                          <a:pt x="f136" y="f137"/>
                        </a:lnTo>
                        <a:lnTo>
                          <a:pt x="f138" y="f139"/>
                        </a:lnTo>
                        <a:lnTo>
                          <a:pt x="f140" y="f141"/>
                        </a:lnTo>
                        <a:lnTo>
                          <a:pt x="f41" y="f142"/>
                        </a:lnTo>
                        <a:lnTo>
                          <a:pt x="f143" y="f144"/>
                        </a:lnTo>
                        <a:lnTo>
                          <a:pt x="f145" y="f7"/>
                        </a:lnTo>
                        <a:lnTo>
                          <a:pt x="f8" y="f146"/>
                        </a:lnTo>
                        <a:lnTo>
                          <a:pt x="f147" y="f7"/>
                        </a:lnTo>
                        <a:lnTo>
                          <a:pt x="f148" y="f144"/>
                        </a:lnTo>
                        <a:lnTo>
                          <a:pt x="f30" y="f142"/>
                        </a:lnTo>
                        <a:lnTo>
                          <a:pt x="f149" y="f141"/>
                        </a:lnTo>
                        <a:lnTo>
                          <a:pt x="f150" y="f139"/>
                        </a:lnTo>
                        <a:lnTo>
                          <a:pt x="f151" y="f137"/>
                        </a:lnTo>
                        <a:lnTo>
                          <a:pt x="f152" y="f135"/>
                        </a:lnTo>
                        <a:lnTo>
                          <a:pt x="f153" y="f133"/>
                        </a:lnTo>
                        <a:lnTo>
                          <a:pt x="f154" y="f131"/>
                        </a:lnTo>
                        <a:lnTo>
                          <a:pt x="f155" y="f130"/>
                        </a:lnTo>
                        <a:lnTo>
                          <a:pt x="f156" y="f128"/>
                        </a:lnTo>
                        <a:lnTo>
                          <a:pt x="f157" y="f126"/>
                        </a:lnTo>
                        <a:lnTo>
                          <a:pt x="f158" y="f125"/>
                        </a:lnTo>
                        <a:lnTo>
                          <a:pt x="f159" y="f123"/>
                        </a:lnTo>
                        <a:lnTo>
                          <a:pt x="f160" y="f121"/>
                        </a:lnTo>
                        <a:lnTo>
                          <a:pt x="f161" y="f119"/>
                        </a:lnTo>
                        <a:lnTo>
                          <a:pt x="f162" y="f117"/>
                        </a:lnTo>
                        <a:lnTo>
                          <a:pt x="f163" y="f115"/>
                        </a:lnTo>
                        <a:lnTo>
                          <a:pt x="f164" y="f113"/>
                        </a:lnTo>
                        <a:lnTo>
                          <a:pt x="f165" y="f111"/>
                        </a:lnTo>
                        <a:lnTo>
                          <a:pt x="f166" y="f109"/>
                        </a:lnTo>
                        <a:lnTo>
                          <a:pt x="f154" y="f107"/>
                        </a:lnTo>
                        <a:lnTo>
                          <a:pt x="f83" y="f105"/>
                        </a:lnTo>
                        <a:lnTo>
                          <a:pt x="f167" y="f103"/>
                        </a:lnTo>
                        <a:lnTo>
                          <a:pt x="f168" y="f101"/>
                        </a:lnTo>
                        <a:lnTo>
                          <a:pt x="f169" y="f99"/>
                        </a:lnTo>
                        <a:lnTo>
                          <a:pt x="f170" y="f97"/>
                        </a:lnTo>
                        <a:lnTo>
                          <a:pt x="f171" y="f95"/>
                        </a:lnTo>
                        <a:lnTo>
                          <a:pt x="f172" y="f93"/>
                        </a:lnTo>
                        <a:lnTo>
                          <a:pt x="f173" y="f91"/>
                        </a:lnTo>
                        <a:lnTo>
                          <a:pt x="f174" y="f89"/>
                        </a:lnTo>
                        <a:lnTo>
                          <a:pt x="f164" y="f87"/>
                        </a:lnTo>
                        <a:lnTo>
                          <a:pt x="f175" y="f85"/>
                        </a:lnTo>
                        <a:lnTo>
                          <a:pt x="f176" y="f83"/>
                        </a:lnTo>
                        <a:lnTo>
                          <a:pt x="f177" y="f81"/>
                        </a:lnTo>
                        <a:lnTo>
                          <a:pt x="f178" y="f79"/>
                        </a:lnTo>
                        <a:lnTo>
                          <a:pt x="f179" y="f77"/>
                        </a:lnTo>
                        <a:lnTo>
                          <a:pt x="f180" y="f75"/>
                        </a:lnTo>
                        <a:lnTo>
                          <a:pt x="f181" y="f73"/>
                        </a:lnTo>
                        <a:lnTo>
                          <a:pt x="f182" y="f71"/>
                        </a:lnTo>
                        <a:lnTo>
                          <a:pt x="f183" y="f69"/>
                        </a:lnTo>
                        <a:lnTo>
                          <a:pt x="f184" y="f67"/>
                        </a:lnTo>
                        <a:lnTo>
                          <a:pt x="f185" y="f65"/>
                        </a:lnTo>
                        <a:lnTo>
                          <a:pt x="f186" y="f63"/>
                        </a:lnTo>
                        <a:lnTo>
                          <a:pt x="f187" y="f61"/>
                        </a:lnTo>
                        <a:lnTo>
                          <a:pt x="f188" y="f59"/>
                        </a:lnTo>
                        <a:lnTo>
                          <a:pt x="f189" y="f57"/>
                        </a:lnTo>
                        <a:lnTo>
                          <a:pt x="f5" y="f55"/>
                        </a:lnTo>
                        <a:lnTo>
                          <a:pt x="f5" y="f54"/>
                        </a:lnTo>
                        <a:lnTo>
                          <a:pt x="f52" y="f5"/>
                        </a:lnTo>
                        <a:close/>
                      </a:path>
                    </a:pathLst>
                  </a:custGeom>
                  <a:solidFill>
                    <a:srgbClr val="DD9302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10" name="Freeform 65"/>
                  <p:cNvSpPr/>
                  <p:nvPr/>
                </p:nvSpPr>
                <p:spPr>
                  <a:xfrm rot="5400013">
                    <a:off x="543094" y="77976"/>
                    <a:ext cx="324502" cy="858831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724"/>
                      <a:gd name="f7" fmla="val 2540"/>
                      <a:gd name="f8" fmla="val 13"/>
                      <a:gd name="f9" fmla="val 2022"/>
                      <a:gd name="f10" fmla="val 715"/>
                      <a:gd name="f11" fmla="val 2021"/>
                      <a:gd name="f12" fmla="val 701"/>
                      <a:gd name="f13" fmla="val 673"/>
                      <a:gd name="f14" fmla="val 2030"/>
                      <a:gd name="f15" fmla="val 648"/>
                      <a:gd name="f16" fmla="val 2043"/>
                      <a:gd name="f17" fmla="val 629"/>
                      <a:gd name="f18" fmla="val 2062"/>
                      <a:gd name="f19" fmla="val 612"/>
                      <a:gd name="f20" fmla="val 2084"/>
                      <a:gd name="f21" fmla="val 601"/>
                      <a:gd name="f22" fmla="val 2110"/>
                      <a:gd name="f23" fmla="val 596"/>
                      <a:gd name="f24" fmla="val 2139"/>
                      <a:gd name="f25" fmla="val 599"/>
                      <a:gd name="f26" fmla="val 2168"/>
                      <a:gd name="f27" fmla="val 607"/>
                      <a:gd name="f28" fmla="val 2195"/>
                      <a:gd name="f29" fmla="val 620"/>
                      <a:gd name="f30" fmla="val 2220"/>
                      <a:gd name="f31" fmla="val 639"/>
                      <a:gd name="f32" fmla="val 2240"/>
                      <a:gd name="f33" fmla="val 662"/>
                      <a:gd name="f34" fmla="val 2255"/>
                      <a:gd name="f35" fmla="val 688"/>
                      <a:gd name="f36" fmla="val 2266"/>
                      <a:gd name="f37" fmla="val 710"/>
                      <a:gd name="f38" fmla="val 2270"/>
                      <a:gd name="f39" fmla="val 720"/>
                      <a:gd name="f40" fmla="val 2269"/>
                      <a:gd name="f41" fmla="val 723"/>
                      <a:gd name="f42" fmla="val 2538"/>
                      <a:gd name="f43" fmla="val 709"/>
                      <a:gd name="f44" fmla="val 672"/>
                      <a:gd name="f45" fmla="val 2530"/>
                      <a:gd name="f46" fmla="val 638"/>
                      <a:gd name="f47" fmla="val 2515"/>
                      <a:gd name="f48" fmla="val 608"/>
                      <a:gd name="f49" fmla="val 2494"/>
                      <a:gd name="f50" fmla="val 580"/>
                      <a:gd name="f51" fmla="val 2466"/>
                      <a:gd name="f52" fmla="val 556"/>
                      <a:gd name="f53" fmla="val 2433"/>
                      <a:gd name="f54" fmla="val 535"/>
                      <a:gd name="f55" fmla="val 2396"/>
                      <a:gd name="f56" fmla="val 515"/>
                      <a:gd name="f57" fmla="val 2352"/>
                      <a:gd name="f58" fmla="val 499"/>
                      <a:gd name="f59" fmla="val 2305"/>
                      <a:gd name="f60" fmla="val 485"/>
                      <a:gd name="f61" fmla="val 2253"/>
                      <a:gd name="f62" fmla="val 474"/>
                      <a:gd name="f63" fmla="val 2197"/>
                      <a:gd name="f64" fmla="val 465"/>
                      <a:gd name="f65" fmla="val 2136"/>
                      <a:gd name="f66" fmla="val 459"/>
                      <a:gd name="f67" fmla="val 2073"/>
                      <a:gd name="f68" fmla="val 455"/>
                      <a:gd name="f69" fmla="val 2007"/>
                      <a:gd name="f70" fmla="val 453"/>
                      <a:gd name="f71" fmla="val 1936"/>
                      <a:gd name="f72" fmla="val 1864"/>
                      <a:gd name="f73" fmla="val 456"/>
                      <a:gd name="f74" fmla="val 1789"/>
                      <a:gd name="f75" fmla="val 461"/>
                      <a:gd name="f76" fmla="val 1712"/>
                      <a:gd name="f77" fmla="val 468"/>
                      <a:gd name="f78" fmla="val 1634"/>
                      <a:gd name="f79" fmla="val 476"/>
                      <a:gd name="f80" fmla="val 1554"/>
                      <a:gd name="f81" fmla="val 486"/>
                      <a:gd name="f82" fmla="val 1473"/>
                      <a:gd name="f83" fmla="val 498"/>
                      <a:gd name="f84" fmla="val 1390"/>
                      <a:gd name="f85" fmla="val 512"/>
                      <a:gd name="f86" fmla="val 1306"/>
                      <a:gd name="f87" fmla="val 527"/>
                      <a:gd name="f88" fmla="val 1216"/>
                      <a:gd name="f89" fmla="val 536"/>
                      <a:gd name="f90" fmla="val 1130"/>
                      <a:gd name="f91" fmla="val 538"/>
                      <a:gd name="f92" fmla="val 1046"/>
                      <a:gd name="f93" fmla="val 537"/>
                      <a:gd name="f94" fmla="val 967"/>
                      <a:gd name="f95" fmla="val 532"/>
                      <a:gd name="f96" fmla="val 893"/>
                      <a:gd name="f97" fmla="val 521"/>
                      <a:gd name="f98" fmla="val 821"/>
                      <a:gd name="f99" fmla="val 506"/>
                      <a:gd name="f100" fmla="val 753"/>
                      <a:gd name="f101" fmla="val 489"/>
                      <a:gd name="f102" fmla="val 466"/>
                      <a:gd name="f103" fmla="val 628"/>
                      <a:gd name="f104" fmla="val 442"/>
                      <a:gd name="f105" fmla="val 571"/>
                      <a:gd name="f106" fmla="val 414"/>
                      <a:gd name="f107" fmla="val 517"/>
                      <a:gd name="f108" fmla="val 384"/>
                      <a:gd name="f109" fmla="val 467"/>
                      <a:gd name="f110" fmla="val 351"/>
                      <a:gd name="f111" fmla="val 420"/>
                      <a:gd name="f112" fmla="val 317"/>
                      <a:gd name="f113" fmla="val 376"/>
                      <a:gd name="f114" fmla="val 281"/>
                      <a:gd name="f115" fmla="val 335"/>
                      <a:gd name="f116" fmla="val 244"/>
                      <a:gd name="f117" fmla="val 296"/>
                      <a:gd name="f118" fmla="val 206"/>
                      <a:gd name="f119" fmla="val 262"/>
                      <a:gd name="f120" fmla="val 167"/>
                      <a:gd name="f121" fmla="val 229"/>
                      <a:gd name="f122" fmla="val 127"/>
                      <a:gd name="f123" fmla="val 199"/>
                      <a:gd name="f124" fmla="val 89"/>
                      <a:gd name="f125" fmla="val 173"/>
                      <a:gd name="f126" fmla="val 50"/>
                      <a:gd name="f127" fmla="val 149"/>
                      <a:gd name="f128" fmla="val 12"/>
                      <a:gd name="f129" fmla="val 6"/>
                      <a:gd name="f130" fmla="val 122"/>
                      <a:gd name="f131" fmla="val 3"/>
                      <a:gd name="f132" fmla="val 114"/>
                      <a:gd name="f133" fmla="val 105"/>
                      <a:gd name="f134" fmla="val 93"/>
                      <a:gd name="f135" fmla="val 9"/>
                      <a:gd name="f136" fmla="+- 0 0 -90"/>
                      <a:gd name="f137" fmla="*/ f3 1 724"/>
                      <a:gd name="f138" fmla="*/ f4 1 2540"/>
                      <a:gd name="f139" fmla="val f5"/>
                      <a:gd name="f140" fmla="val f6"/>
                      <a:gd name="f141" fmla="val f7"/>
                      <a:gd name="f142" fmla="*/ f136 f0 1"/>
                      <a:gd name="f143" fmla="+- f141 0 f139"/>
                      <a:gd name="f144" fmla="+- f140 0 f139"/>
                      <a:gd name="f145" fmla="*/ f142 1 f2"/>
                      <a:gd name="f146" fmla="*/ f144 1 724"/>
                      <a:gd name="f147" fmla="*/ f143 1 2540"/>
                      <a:gd name="f148" fmla="*/ 724 f144 1"/>
                      <a:gd name="f149" fmla="*/ 0 f143 1"/>
                      <a:gd name="f150" fmla="*/ 715 f144 1"/>
                      <a:gd name="f151" fmla="*/ 2021 f143 1"/>
                      <a:gd name="f152" fmla="*/ 673 f144 1"/>
                      <a:gd name="f153" fmla="*/ 2030 f143 1"/>
                      <a:gd name="f154" fmla="*/ 629 f144 1"/>
                      <a:gd name="f155" fmla="*/ 2062 f143 1"/>
                      <a:gd name="f156" fmla="*/ 601 f144 1"/>
                      <a:gd name="f157" fmla="*/ 2110 f143 1"/>
                      <a:gd name="f158" fmla="*/ 599 f144 1"/>
                      <a:gd name="f159" fmla="*/ 2168 f143 1"/>
                      <a:gd name="f160" fmla="*/ 620 f144 1"/>
                      <a:gd name="f161" fmla="*/ 2220 f143 1"/>
                      <a:gd name="f162" fmla="*/ 662 f144 1"/>
                      <a:gd name="f163" fmla="*/ 2255 f143 1"/>
                      <a:gd name="f164" fmla="*/ 710 f144 1"/>
                      <a:gd name="f165" fmla="*/ 2270 f143 1"/>
                      <a:gd name="f166" fmla="*/ 2269 f143 1"/>
                      <a:gd name="f167" fmla="*/ 723 f144 1"/>
                      <a:gd name="f168" fmla="*/ 2540 f143 1"/>
                      <a:gd name="f169" fmla="*/ 709 f144 1"/>
                      <a:gd name="f170" fmla="*/ 638 f144 1"/>
                      <a:gd name="f171" fmla="*/ 2515 f143 1"/>
                      <a:gd name="f172" fmla="*/ 580 f144 1"/>
                      <a:gd name="f173" fmla="*/ 2466 f143 1"/>
                      <a:gd name="f174" fmla="*/ 535 f144 1"/>
                      <a:gd name="f175" fmla="*/ 2396 f143 1"/>
                      <a:gd name="f176" fmla="*/ 499 f144 1"/>
                      <a:gd name="f177" fmla="*/ 2305 f143 1"/>
                      <a:gd name="f178" fmla="*/ 474 f144 1"/>
                      <a:gd name="f179" fmla="*/ 2197 f143 1"/>
                      <a:gd name="f180" fmla="*/ 459 f144 1"/>
                      <a:gd name="f181" fmla="*/ 2073 f143 1"/>
                      <a:gd name="f182" fmla="*/ 453 f144 1"/>
                      <a:gd name="f183" fmla="*/ 1936 f143 1"/>
                      <a:gd name="f184" fmla="*/ 456 f144 1"/>
                      <a:gd name="f185" fmla="*/ 1789 f143 1"/>
                      <a:gd name="f186" fmla="*/ 468 f144 1"/>
                      <a:gd name="f187" fmla="*/ 1634 f143 1"/>
                      <a:gd name="f188" fmla="*/ 486 f144 1"/>
                      <a:gd name="f189" fmla="*/ 1473 f143 1"/>
                      <a:gd name="f190" fmla="*/ 512 f144 1"/>
                      <a:gd name="f191" fmla="*/ 1306 f143 1"/>
                      <a:gd name="f192" fmla="*/ 536 f144 1"/>
                      <a:gd name="f193" fmla="*/ 1130 f143 1"/>
                      <a:gd name="f194" fmla="*/ 537 f144 1"/>
                      <a:gd name="f195" fmla="*/ 967 f143 1"/>
                      <a:gd name="f196" fmla="*/ 521 f144 1"/>
                      <a:gd name="f197" fmla="*/ 821 f143 1"/>
                      <a:gd name="f198" fmla="*/ 489 f144 1"/>
                      <a:gd name="f199" fmla="*/ 688 f143 1"/>
                      <a:gd name="f200" fmla="*/ 442 f144 1"/>
                      <a:gd name="f201" fmla="*/ 571 f143 1"/>
                      <a:gd name="f202" fmla="*/ 384 f144 1"/>
                      <a:gd name="f203" fmla="*/ 467 f143 1"/>
                      <a:gd name="f204" fmla="*/ 317 f144 1"/>
                      <a:gd name="f205" fmla="*/ 376 f143 1"/>
                      <a:gd name="f206" fmla="*/ 244 f144 1"/>
                      <a:gd name="f207" fmla="*/ 296 f143 1"/>
                      <a:gd name="f208" fmla="*/ 167 f144 1"/>
                      <a:gd name="f209" fmla="*/ 229 f143 1"/>
                      <a:gd name="f210" fmla="*/ 89 f144 1"/>
                      <a:gd name="f211" fmla="*/ 173 f143 1"/>
                      <a:gd name="f212" fmla="*/ 12 f144 1"/>
                      <a:gd name="f213" fmla="*/ 127 f143 1"/>
                      <a:gd name="f214" fmla="*/ 3 f144 1"/>
                      <a:gd name="f215" fmla="*/ 114 f143 1"/>
                      <a:gd name="f216" fmla="*/ 0 f144 1"/>
                      <a:gd name="f217" fmla="*/ 93 f143 1"/>
                      <a:gd name="f218" fmla="*/ 13 f144 1"/>
                      <a:gd name="f219" fmla="*/ 6 f143 1"/>
                      <a:gd name="f220" fmla="+- f145 0 f1"/>
                      <a:gd name="f221" fmla="*/ f148 1 724"/>
                      <a:gd name="f222" fmla="*/ f149 1 2540"/>
                      <a:gd name="f223" fmla="*/ f150 1 724"/>
                      <a:gd name="f224" fmla="*/ f151 1 2540"/>
                      <a:gd name="f225" fmla="*/ f152 1 724"/>
                      <a:gd name="f226" fmla="*/ f153 1 2540"/>
                      <a:gd name="f227" fmla="*/ f154 1 724"/>
                      <a:gd name="f228" fmla="*/ f155 1 2540"/>
                      <a:gd name="f229" fmla="*/ f156 1 724"/>
                      <a:gd name="f230" fmla="*/ f157 1 2540"/>
                      <a:gd name="f231" fmla="*/ f158 1 724"/>
                      <a:gd name="f232" fmla="*/ f159 1 2540"/>
                      <a:gd name="f233" fmla="*/ f160 1 724"/>
                      <a:gd name="f234" fmla="*/ f161 1 2540"/>
                      <a:gd name="f235" fmla="*/ f162 1 724"/>
                      <a:gd name="f236" fmla="*/ f163 1 2540"/>
                      <a:gd name="f237" fmla="*/ f164 1 724"/>
                      <a:gd name="f238" fmla="*/ f165 1 2540"/>
                      <a:gd name="f239" fmla="*/ f166 1 2540"/>
                      <a:gd name="f240" fmla="*/ f167 1 724"/>
                      <a:gd name="f241" fmla="*/ f168 1 2540"/>
                      <a:gd name="f242" fmla="*/ f169 1 724"/>
                      <a:gd name="f243" fmla="*/ f170 1 724"/>
                      <a:gd name="f244" fmla="*/ f171 1 2540"/>
                      <a:gd name="f245" fmla="*/ f172 1 724"/>
                      <a:gd name="f246" fmla="*/ f173 1 2540"/>
                      <a:gd name="f247" fmla="*/ f174 1 724"/>
                      <a:gd name="f248" fmla="*/ f175 1 2540"/>
                      <a:gd name="f249" fmla="*/ f176 1 724"/>
                      <a:gd name="f250" fmla="*/ f177 1 2540"/>
                      <a:gd name="f251" fmla="*/ f178 1 724"/>
                      <a:gd name="f252" fmla="*/ f179 1 2540"/>
                      <a:gd name="f253" fmla="*/ f180 1 724"/>
                      <a:gd name="f254" fmla="*/ f181 1 2540"/>
                      <a:gd name="f255" fmla="*/ f182 1 724"/>
                      <a:gd name="f256" fmla="*/ f183 1 2540"/>
                      <a:gd name="f257" fmla="*/ f184 1 724"/>
                      <a:gd name="f258" fmla="*/ f185 1 2540"/>
                      <a:gd name="f259" fmla="*/ f186 1 724"/>
                      <a:gd name="f260" fmla="*/ f187 1 2540"/>
                      <a:gd name="f261" fmla="*/ f188 1 724"/>
                      <a:gd name="f262" fmla="*/ f189 1 2540"/>
                      <a:gd name="f263" fmla="*/ f190 1 724"/>
                      <a:gd name="f264" fmla="*/ f191 1 2540"/>
                      <a:gd name="f265" fmla="*/ f192 1 724"/>
                      <a:gd name="f266" fmla="*/ f193 1 2540"/>
                      <a:gd name="f267" fmla="*/ f194 1 724"/>
                      <a:gd name="f268" fmla="*/ f195 1 2540"/>
                      <a:gd name="f269" fmla="*/ f196 1 724"/>
                      <a:gd name="f270" fmla="*/ f197 1 2540"/>
                      <a:gd name="f271" fmla="*/ f198 1 724"/>
                      <a:gd name="f272" fmla="*/ f199 1 2540"/>
                      <a:gd name="f273" fmla="*/ f200 1 724"/>
                      <a:gd name="f274" fmla="*/ f201 1 2540"/>
                      <a:gd name="f275" fmla="*/ f202 1 724"/>
                      <a:gd name="f276" fmla="*/ f203 1 2540"/>
                      <a:gd name="f277" fmla="*/ f204 1 724"/>
                      <a:gd name="f278" fmla="*/ f205 1 2540"/>
                      <a:gd name="f279" fmla="*/ f206 1 724"/>
                      <a:gd name="f280" fmla="*/ f207 1 2540"/>
                      <a:gd name="f281" fmla="*/ f208 1 724"/>
                      <a:gd name="f282" fmla="*/ f209 1 2540"/>
                      <a:gd name="f283" fmla="*/ f210 1 724"/>
                      <a:gd name="f284" fmla="*/ f211 1 2540"/>
                      <a:gd name="f285" fmla="*/ f212 1 724"/>
                      <a:gd name="f286" fmla="*/ f213 1 2540"/>
                      <a:gd name="f287" fmla="*/ f214 1 724"/>
                      <a:gd name="f288" fmla="*/ f215 1 2540"/>
                      <a:gd name="f289" fmla="*/ f216 1 724"/>
                      <a:gd name="f290" fmla="*/ f217 1 2540"/>
                      <a:gd name="f291" fmla="*/ f218 1 724"/>
                      <a:gd name="f292" fmla="*/ f219 1 2540"/>
                      <a:gd name="f293" fmla="*/ 0 1 f146"/>
                      <a:gd name="f294" fmla="*/ f140 1 f146"/>
                      <a:gd name="f295" fmla="*/ 0 1 f147"/>
                      <a:gd name="f296" fmla="*/ f141 1 f147"/>
                      <a:gd name="f297" fmla="*/ f221 1 f146"/>
                      <a:gd name="f298" fmla="*/ f222 1 f147"/>
                      <a:gd name="f299" fmla="*/ f223 1 f146"/>
                      <a:gd name="f300" fmla="*/ f224 1 f147"/>
                      <a:gd name="f301" fmla="*/ f225 1 f146"/>
                      <a:gd name="f302" fmla="*/ f226 1 f147"/>
                      <a:gd name="f303" fmla="*/ f227 1 f146"/>
                      <a:gd name="f304" fmla="*/ f228 1 f147"/>
                      <a:gd name="f305" fmla="*/ f229 1 f146"/>
                      <a:gd name="f306" fmla="*/ f230 1 f147"/>
                      <a:gd name="f307" fmla="*/ f231 1 f146"/>
                      <a:gd name="f308" fmla="*/ f232 1 f147"/>
                      <a:gd name="f309" fmla="*/ f233 1 f146"/>
                      <a:gd name="f310" fmla="*/ f234 1 f147"/>
                      <a:gd name="f311" fmla="*/ f235 1 f146"/>
                      <a:gd name="f312" fmla="*/ f236 1 f147"/>
                      <a:gd name="f313" fmla="*/ f237 1 f146"/>
                      <a:gd name="f314" fmla="*/ f238 1 f147"/>
                      <a:gd name="f315" fmla="*/ f239 1 f147"/>
                      <a:gd name="f316" fmla="*/ f240 1 f146"/>
                      <a:gd name="f317" fmla="*/ f241 1 f147"/>
                      <a:gd name="f318" fmla="*/ f242 1 f146"/>
                      <a:gd name="f319" fmla="*/ f243 1 f146"/>
                      <a:gd name="f320" fmla="*/ f244 1 f147"/>
                      <a:gd name="f321" fmla="*/ f245 1 f146"/>
                      <a:gd name="f322" fmla="*/ f246 1 f147"/>
                      <a:gd name="f323" fmla="*/ f247 1 f146"/>
                      <a:gd name="f324" fmla="*/ f248 1 f147"/>
                      <a:gd name="f325" fmla="*/ f249 1 f146"/>
                      <a:gd name="f326" fmla="*/ f250 1 f147"/>
                      <a:gd name="f327" fmla="*/ f251 1 f146"/>
                      <a:gd name="f328" fmla="*/ f252 1 f147"/>
                      <a:gd name="f329" fmla="*/ f253 1 f146"/>
                      <a:gd name="f330" fmla="*/ f254 1 f147"/>
                      <a:gd name="f331" fmla="*/ f255 1 f146"/>
                      <a:gd name="f332" fmla="*/ f256 1 f147"/>
                      <a:gd name="f333" fmla="*/ f257 1 f146"/>
                      <a:gd name="f334" fmla="*/ f258 1 f147"/>
                      <a:gd name="f335" fmla="*/ f259 1 f146"/>
                      <a:gd name="f336" fmla="*/ f260 1 f147"/>
                      <a:gd name="f337" fmla="*/ f261 1 f146"/>
                      <a:gd name="f338" fmla="*/ f262 1 f147"/>
                      <a:gd name="f339" fmla="*/ f263 1 f146"/>
                      <a:gd name="f340" fmla="*/ f264 1 f147"/>
                      <a:gd name="f341" fmla="*/ f265 1 f146"/>
                      <a:gd name="f342" fmla="*/ f266 1 f147"/>
                      <a:gd name="f343" fmla="*/ f267 1 f146"/>
                      <a:gd name="f344" fmla="*/ f268 1 f147"/>
                      <a:gd name="f345" fmla="*/ f269 1 f146"/>
                      <a:gd name="f346" fmla="*/ f270 1 f147"/>
                      <a:gd name="f347" fmla="*/ f271 1 f146"/>
                      <a:gd name="f348" fmla="*/ f272 1 f147"/>
                      <a:gd name="f349" fmla="*/ f273 1 f146"/>
                      <a:gd name="f350" fmla="*/ f274 1 f147"/>
                      <a:gd name="f351" fmla="*/ f275 1 f146"/>
                      <a:gd name="f352" fmla="*/ f276 1 f147"/>
                      <a:gd name="f353" fmla="*/ f277 1 f146"/>
                      <a:gd name="f354" fmla="*/ f278 1 f147"/>
                      <a:gd name="f355" fmla="*/ f279 1 f146"/>
                      <a:gd name="f356" fmla="*/ f280 1 f147"/>
                      <a:gd name="f357" fmla="*/ f281 1 f146"/>
                      <a:gd name="f358" fmla="*/ f282 1 f147"/>
                      <a:gd name="f359" fmla="*/ f283 1 f146"/>
                      <a:gd name="f360" fmla="*/ f284 1 f147"/>
                      <a:gd name="f361" fmla="*/ f285 1 f146"/>
                      <a:gd name="f362" fmla="*/ f286 1 f147"/>
                      <a:gd name="f363" fmla="*/ f287 1 f146"/>
                      <a:gd name="f364" fmla="*/ f288 1 f147"/>
                      <a:gd name="f365" fmla="*/ f289 1 f146"/>
                      <a:gd name="f366" fmla="*/ f290 1 f147"/>
                      <a:gd name="f367" fmla="*/ f291 1 f146"/>
                      <a:gd name="f368" fmla="*/ f292 1 f147"/>
                      <a:gd name="f369" fmla="*/ f293 f137 1"/>
                      <a:gd name="f370" fmla="*/ f294 f137 1"/>
                      <a:gd name="f371" fmla="*/ f296 f138 1"/>
                      <a:gd name="f372" fmla="*/ f295 f138 1"/>
                      <a:gd name="f373" fmla="*/ f297 f137 1"/>
                      <a:gd name="f374" fmla="*/ f298 f138 1"/>
                      <a:gd name="f375" fmla="*/ f299 f137 1"/>
                      <a:gd name="f376" fmla="*/ f300 f138 1"/>
                      <a:gd name="f377" fmla="*/ f301 f137 1"/>
                      <a:gd name="f378" fmla="*/ f302 f138 1"/>
                      <a:gd name="f379" fmla="*/ f303 f137 1"/>
                      <a:gd name="f380" fmla="*/ f304 f138 1"/>
                      <a:gd name="f381" fmla="*/ f305 f137 1"/>
                      <a:gd name="f382" fmla="*/ f306 f138 1"/>
                      <a:gd name="f383" fmla="*/ f307 f137 1"/>
                      <a:gd name="f384" fmla="*/ f308 f138 1"/>
                      <a:gd name="f385" fmla="*/ f309 f137 1"/>
                      <a:gd name="f386" fmla="*/ f310 f138 1"/>
                      <a:gd name="f387" fmla="*/ f311 f137 1"/>
                      <a:gd name="f388" fmla="*/ f312 f138 1"/>
                      <a:gd name="f389" fmla="*/ f313 f137 1"/>
                      <a:gd name="f390" fmla="*/ f314 f138 1"/>
                      <a:gd name="f391" fmla="*/ f315 f138 1"/>
                      <a:gd name="f392" fmla="*/ f316 f137 1"/>
                      <a:gd name="f393" fmla="*/ f317 f138 1"/>
                      <a:gd name="f394" fmla="*/ f318 f137 1"/>
                      <a:gd name="f395" fmla="*/ f319 f137 1"/>
                      <a:gd name="f396" fmla="*/ f320 f138 1"/>
                      <a:gd name="f397" fmla="*/ f321 f137 1"/>
                      <a:gd name="f398" fmla="*/ f322 f138 1"/>
                      <a:gd name="f399" fmla="*/ f323 f137 1"/>
                      <a:gd name="f400" fmla="*/ f324 f138 1"/>
                      <a:gd name="f401" fmla="*/ f325 f137 1"/>
                      <a:gd name="f402" fmla="*/ f326 f138 1"/>
                      <a:gd name="f403" fmla="*/ f327 f137 1"/>
                      <a:gd name="f404" fmla="*/ f328 f138 1"/>
                      <a:gd name="f405" fmla="*/ f329 f137 1"/>
                      <a:gd name="f406" fmla="*/ f330 f138 1"/>
                      <a:gd name="f407" fmla="*/ f331 f137 1"/>
                      <a:gd name="f408" fmla="*/ f332 f138 1"/>
                      <a:gd name="f409" fmla="*/ f333 f137 1"/>
                      <a:gd name="f410" fmla="*/ f334 f138 1"/>
                      <a:gd name="f411" fmla="*/ f335 f137 1"/>
                      <a:gd name="f412" fmla="*/ f336 f138 1"/>
                      <a:gd name="f413" fmla="*/ f337 f137 1"/>
                      <a:gd name="f414" fmla="*/ f338 f138 1"/>
                      <a:gd name="f415" fmla="*/ f339 f137 1"/>
                      <a:gd name="f416" fmla="*/ f340 f138 1"/>
                      <a:gd name="f417" fmla="*/ f341 f137 1"/>
                      <a:gd name="f418" fmla="*/ f342 f138 1"/>
                      <a:gd name="f419" fmla="*/ f343 f137 1"/>
                      <a:gd name="f420" fmla="*/ f344 f138 1"/>
                      <a:gd name="f421" fmla="*/ f345 f137 1"/>
                      <a:gd name="f422" fmla="*/ f346 f138 1"/>
                      <a:gd name="f423" fmla="*/ f347 f137 1"/>
                      <a:gd name="f424" fmla="*/ f348 f138 1"/>
                      <a:gd name="f425" fmla="*/ f349 f137 1"/>
                      <a:gd name="f426" fmla="*/ f350 f138 1"/>
                      <a:gd name="f427" fmla="*/ f351 f137 1"/>
                      <a:gd name="f428" fmla="*/ f352 f138 1"/>
                      <a:gd name="f429" fmla="*/ f353 f137 1"/>
                      <a:gd name="f430" fmla="*/ f354 f138 1"/>
                      <a:gd name="f431" fmla="*/ f355 f137 1"/>
                      <a:gd name="f432" fmla="*/ f356 f138 1"/>
                      <a:gd name="f433" fmla="*/ f357 f137 1"/>
                      <a:gd name="f434" fmla="*/ f358 f138 1"/>
                      <a:gd name="f435" fmla="*/ f359 f137 1"/>
                      <a:gd name="f436" fmla="*/ f360 f138 1"/>
                      <a:gd name="f437" fmla="*/ f361 f137 1"/>
                      <a:gd name="f438" fmla="*/ f362 f138 1"/>
                      <a:gd name="f439" fmla="*/ f363 f137 1"/>
                      <a:gd name="f440" fmla="*/ f364 f138 1"/>
                      <a:gd name="f441" fmla="*/ f365 f137 1"/>
                      <a:gd name="f442" fmla="*/ f366 f138 1"/>
                      <a:gd name="f443" fmla="*/ f367 f137 1"/>
                      <a:gd name="f444" fmla="*/ f368 f138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20">
                        <a:pos x="f373" y="f374"/>
                      </a:cxn>
                      <a:cxn ang="f220">
                        <a:pos x="f375" y="f376"/>
                      </a:cxn>
                      <a:cxn ang="f220">
                        <a:pos x="f377" y="f378"/>
                      </a:cxn>
                      <a:cxn ang="f220">
                        <a:pos x="f379" y="f380"/>
                      </a:cxn>
                      <a:cxn ang="f220">
                        <a:pos x="f381" y="f382"/>
                      </a:cxn>
                      <a:cxn ang="f220">
                        <a:pos x="f383" y="f384"/>
                      </a:cxn>
                      <a:cxn ang="f220">
                        <a:pos x="f385" y="f386"/>
                      </a:cxn>
                      <a:cxn ang="f220">
                        <a:pos x="f387" y="f388"/>
                      </a:cxn>
                      <a:cxn ang="f220">
                        <a:pos x="f389" y="f390"/>
                      </a:cxn>
                      <a:cxn ang="f220">
                        <a:pos x="f373" y="f391"/>
                      </a:cxn>
                      <a:cxn ang="f220">
                        <a:pos x="f392" y="f393"/>
                      </a:cxn>
                      <a:cxn ang="f220">
                        <a:pos x="f394" y="f393"/>
                      </a:cxn>
                      <a:cxn ang="f220">
                        <a:pos x="f395" y="f396"/>
                      </a:cxn>
                      <a:cxn ang="f220">
                        <a:pos x="f397" y="f398"/>
                      </a:cxn>
                      <a:cxn ang="f220">
                        <a:pos x="f399" y="f400"/>
                      </a:cxn>
                      <a:cxn ang="f220">
                        <a:pos x="f401" y="f402"/>
                      </a:cxn>
                      <a:cxn ang="f220">
                        <a:pos x="f403" y="f404"/>
                      </a:cxn>
                      <a:cxn ang="f220">
                        <a:pos x="f405" y="f406"/>
                      </a:cxn>
                      <a:cxn ang="f220">
                        <a:pos x="f407" y="f408"/>
                      </a:cxn>
                      <a:cxn ang="f220">
                        <a:pos x="f409" y="f410"/>
                      </a:cxn>
                      <a:cxn ang="f220">
                        <a:pos x="f411" y="f412"/>
                      </a:cxn>
                      <a:cxn ang="f220">
                        <a:pos x="f413" y="f414"/>
                      </a:cxn>
                      <a:cxn ang="f220">
                        <a:pos x="f415" y="f416"/>
                      </a:cxn>
                      <a:cxn ang="f220">
                        <a:pos x="f417" y="f418"/>
                      </a:cxn>
                      <a:cxn ang="f220">
                        <a:pos x="f419" y="f420"/>
                      </a:cxn>
                      <a:cxn ang="f220">
                        <a:pos x="f421" y="f422"/>
                      </a:cxn>
                      <a:cxn ang="f220">
                        <a:pos x="f423" y="f424"/>
                      </a:cxn>
                      <a:cxn ang="f220">
                        <a:pos x="f425" y="f426"/>
                      </a:cxn>
                      <a:cxn ang="f220">
                        <a:pos x="f427" y="f428"/>
                      </a:cxn>
                      <a:cxn ang="f220">
                        <a:pos x="f429" y="f430"/>
                      </a:cxn>
                      <a:cxn ang="f220">
                        <a:pos x="f431" y="f432"/>
                      </a:cxn>
                      <a:cxn ang="f220">
                        <a:pos x="f433" y="f434"/>
                      </a:cxn>
                      <a:cxn ang="f220">
                        <a:pos x="f435" y="f436"/>
                      </a:cxn>
                      <a:cxn ang="f220">
                        <a:pos x="f437" y="f438"/>
                      </a:cxn>
                      <a:cxn ang="f220">
                        <a:pos x="f439" y="f440"/>
                      </a:cxn>
                      <a:cxn ang="f220">
                        <a:pos x="f441" y="f442"/>
                      </a:cxn>
                      <a:cxn ang="f220">
                        <a:pos x="f443" y="f444"/>
                      </a:cxn>
                    </a:cxnLst>
                    <a:rect l="f369" t="f372" r="f370" b="f371"/>
                    <a:pathLst>
                      <a:path w="724" h="2540">
                        <a:moveTo>
                          <a:pt x="f8" y="f5"/>
                        </a:moveTo>
                        <a:lnTo>
                          <a:pt x="f6" y="f5"/>
                        </a:lnTo>
                        <a:lnTo>
                          <a:pt x="f6" y="f9"/>
                        </a:lnTo>
                        <a:lnTo>
                          <a:pt x="f10" y="f11"/>
                        </a:lnTo>
                        <a:lnTo>
                          <a:pt x="f12" y="f9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38"/>
                        </a:lnTo>
                        <a:lnTo>
                          <a:pt x="f6" y="f40"/>
                        </a:lnTo>
                        <a:lnTo>
                          <a:pt x="f6" y="f7"/>
                        </a:lnTo>
                        <a:lnTo>
                          <a:pt x="f41" y="f7"/>
                        </a:lnTo>
                        <a:lnTo>
                          <a:pt x="f10" y="f42"/>
                        </a:lnTo>
                        <a:lnTo>
                          <a:pt x="f43" y="f7"/>
                        </a:lnTo>
                        <a:lnTo>
                          <a:pt x="f44" y="f45"/>
                        </a:lnTo>
                        <a:lnTo>
                          <a:pt x="f46" y="f47"/>
                        </a:lnTo>
                        <a:lnTo>
                          <a:pt x="f4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0" y="f72"/>
                        </a:lnTo>
                        <a:lnTo>
                          <a:pt x="f73" y="f74"/>
                        </a:lnTo>
                        <a:lnTo>
                          <a:pt x="f75" y="f76"/>
                        </a:lnTo>
                        <a:lnTo>
                          <a:pt x="f77" y="f78"/>
                        </a:lnTo>
                        <a:lnTo>
                          <a:pt x="f79" y="f80"/>
                        </a:lnTo>
                        <a:lnTo>
                          <a:pt x="f81" y="f82"/>
                        </a:lnTo>
                        <a:lnTo>
                          <a:pt x="f83" y="f84"/>
                        </a:lnTo>
                        <a:lnTo>
                          <a:pt x="f85" y="f86"/>
                        </a:lnTo>
                        <a:lnTo>
                          <a:pt x="f87" y="f88"/>
                        </a:lnTo>
                        <a:lnTo>
                          <a:pt x="f89" y="f90"/>
                        </a:lnTo>
                        <a:lnTo>
                          <a:pt x="f91" y="f92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35"/>
                        </a:lnTo>
                        <a:lnTo>
                          <a:pt x="f102" y="f103"/>
                        </a:lnTo>
                        <a:lnTo>
                          <a:pt x="f104" y="f105"/>
                        </a:lnTo>
                        <a:lnTo>
                          <a:pt x="f106" y="f107"/>
                        </a:lnTo>
                        <a:lnTo>
                          <a:pt x="f108" y="f109"/>
                        </a:lnTo>
                        <a:lnTo>
                          <a:pt x="f110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2"/>
                        </a:lnTo>
                        <a:lnTo>
                          <a:pt x="f129" y="f130"/>
                        </a:lnTo>
                        <a:lnTo>
                          <a:pt x="f131" y="f132"/>
                        </a:lnTo>
                        <a:lnTo>
                          <a:pt x="f5" y="f133"/>
                        </a:lnTo>
                        <a:lnTo>
                          <a:pt x="f5" y="f134"/>
                        </a:lnTo>
                        <a:lnTo>
                          <a:pt x="f135" y="f129"/>
                        </a:lnTo>
                        <a:lnTo>
                          <a:pt x="f8" y="f129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FDB62D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11" name="Freeform 148"/>
                  <p:cNvSpPr/>
                  <p:nvPr/>
                </p:nvSpPr>
                <p:spPr>
                  <a:xfrm rot="5400013">
                    <a:off x="269473" y="553304"/>
                    <a:ext cx="237103" cy="221467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360"/>
                      <a:gd name="f3" fmla="val 180"/>
                      <a:gd name="f4" fmla="val w"/>
                      <a:gd name="f5" fmla="val h"/>
                      <a:gd name="f6" fmla="val 0"/>
                      <a:gd name="f7" fmla="val 529"/>
                      <a:gd name="f8" fmla="val 655"/>
                      <a:gd name="f9" fmla="val 264"/>
                      <a:gd name="f10" fmla="val 144"/>
                      <a:gd name="f11" fmla="val 238"/>
                      <a:gd name="f12" fmla="val 149"/>
                      <a:gd name="f13" fmla="val 213"/>
                      <a:gd name="f14" fmla="val 160"/>
                      <a:gd name="f15" fmla="val 192"/>
                      <a:gd name="f16" fmla="val 175"/>
                      <a:gd name="f17" fmla="val 174"/>
                      <a:gd name="f18" fmla="val 195"/>
                      <a:gd name="f19" fmla="val 161"/>
                      <a:gd name="f20" fmla="val 219"/>
                      <a:gd name="f21" fmla="val 154"/>
                      <a:gd name="f22" fmla="val 245"/>
                      <a:gd name="f23" fmla="val 152"/>
                      <a:gd name="f24" fmla="val 272"/>
                      <a:gd name="f25" fmla="val 157"/>
                      <a:gd name="f26" fmla="val 301"/>
                      <a:gd name="f27" fmla="val 166"/>
                      <a:gd name="f28" fmla="val 326"/>
                      <a:gd name="f29" fmla="val 182"/>
                      <a:gd name="f30" fmla="val 348"/>
                      <a:gd name="f31" fmla="val 201"/>
                      <a:gd name="f32" fmla="val 367"/>
                      <a:gd name="f33" fmla="val 224"/>
                      <a:gd name="f34" fmla="val 380"/>
                      <a:gd name="f35" fmla="val 250"/>
                      <a:gd name="f36" fmla="val 388"/>
                      <a:gd name="f37" fmla="val 277"/>
                      <a:gd name="f38" fmla="val 389"/>
                      <a:gd name="f39" fmla="val 304"/>
                      <a:gd name="f40" fmla="val 385"/>
                      <a:gd name="f41" fmla="val 328"/>
                      <a:gd name="f42" fmla="val 374"/>
                      <a:gd name="f43" fmla="val 351"/>
                      <a:gd name="f44" fmla="val 359"/>
                      <a:gd name="f45" fmla="val 368"/>
                      <a:gd name="f46" fmla="val 338"/>
                      <a:gd name="f47" fmla="val 381"/>
                      <a:gd name="f48" fmla="val 316"/>
                      <a:gd name="f49" fmla="val 289"/>
                      <a:gd name="f50" fmla="val 390"/>
                      <a:gd name="f51" fmla="val 261"/>
                      <a:gd name="f52" fmla="val 386"/>
                      <a:gd name="f53" fmla="val 233"/>
                      <a:gd name="f54" fmla="val 376"/>
                      <a:gd name="f55" fmla="val 207"/>
                      <a:gd name="f56" fmla="val 186"/>
                      <a:gd name="f57" fmla="val 340"/>
                      <a:gd name="f58" fmla="val 168"/>
                      <a:gd name="f59" fmla="val 318"/>
                      <a:gd name="f60" fmla="val 155"/>
                      <a:gd name="f61" fmla="val 293"/>
                      <a:gd name="f62" fmla="val 147"/>
                      <a:gd name="f63" fmla="val 9"/>
                      <a:gd name="f64" fmla="val 72"/>
                      <a:gd name="f65" fmla="val 26"/>
                      <a:gd name="f66" fmla="val 135"/>
                      <a:gd name="f67" fmla="val 45"/>
                      <a:gd name="f68" fmla="val 196"/>
                      <a:gd name="f69" fmla="val 56"/>
                      <a:gd name="f70" fmla="val 259"/>
                      <a:gd name="f71" fmla="val 62"/>
                      <a:gd name="f72" fmla="val 321"/>
                      <a:gd name="f73" fmla="val 60"/>
                      <a:gd name="f74" fmla="val 382"/>
                      <a:gd name="f75" fmla="val 55"/>
                      <a:gd name="f76" fmla="val 442"/>
                      <a:gd name="f77" fmla="val 46"/>
                      <a:gd name="f78" fmla="val 504"/>
                      <a:gd name="f79" fmla="val 31"/>
                      <a:gd name="f80" fmla="val 24"/>
                      <a:gd name="f81" fmla="val 79"/>
                      <a:gd name="f82" fmla="val 526"/>
                      <a:gd name="f83" fmla="val 145"/>
                      <a:gd name="f84" fmla="val 522"/>
                      <a:gd name="f85" fmla="val 209"/>
                      <a:gd name="f86" fmla="val 516"/>
                      <a:gd name="f87" fmla="val 270"/>
                      <a:gd name="f88" fmla="val 507"/>
                      <a:gd name="f89" fmla="val 327"/>
                      <a:gd name="f90" fmla="val 496"/>
                      <a:gd name="f91" fmla="val 483"/>
                      <a:gd name="f92" fmla="val 431"/>
                      <a:gd name="f93" fmla="val 467"/>
                      <a:gd name="f94" fmla="val 477"/>
                      <a:gd name="f95" fmla="val 449"/>
                      <a:gd name="f96" fmla="val 517"/>
                      <a:gd name="f97" fmla="val 428"/>
                      <a:gd name="f98" fmla="val 554"/>
                      <a:gd name="f99" fmla="val 404"/>
                      <a:gd name="f100" fmla="val 585"/>
                      <a:gd name="f101" fmla="val 377"/>
                      <a:gd name="f102" fmla="val 610"/>
                      <a:gd name="f103" fmla="val 631"/>
                      <a:gd name="f104" fmla="val 317"/>
                      <a:gd name="f105" fmla="val 645"/>
                      <a:gd name="f106" fmla="val 281"/>
                      <a:gd name="f107" fmla="val 652"/>
                      <a:gd name="f108" fmla="val 212"/>
                      <a:gd name="f109" fmla="val 644"/>
                      <a:gd name="f110" fmla="val 181"/>
                      <a:gd name="f111" fmla="val 153"/>
                      <a:gd name="f112" fmla="val 613"/>
                      <a:gd name="f113" fmla="val 127"/>
                      <a:gd name="f114" fmla="val 588"/>
                      <a:gd name="f115" fmla="val 105"/>
                      <a:gd name="f116" fmla="val 560"/>
                      <a:gd name="f117" fmla="val 84"/>
                      <a:gd name="f118" fmla="val 67"/>
                      <a:gd name="f119" fmla="val 490"/>
                      <a:gd name="f120" fmla="val 51"/>
                      <a:gd name="f121" fmla="val 38"/>
                      <a:gd name="f122" fmla="val 405"/>
                      <a:gd name="f123" fmla="val 356"/>
                      <a:gd name="f124" fmla="val 17"/>
                      <a:gd name="f125" fmla="val 306"/>
                      <a:gd name="f126" fmla="val 10"/>
                      <a:gd name="f127" fmla="val 254"/>
                      <a:gd name="f128" fmla="val 5"/>
                      <a:gd name="f129" fmla="val 199"/>
                      <a:gd name="f130" fmla="val 1"/>
                      <a:gd name="f131" fmla="val 143"/>
                      <a:gd name="f132" fmla="val 25"/>
                      <a:gd name="f133" fmla="val 4"/>
                      <a:gd name="f134" fmla="+- 0 0 -90"/>
                      <a:gd name="f135" fmla="*/ f4 1 529"/>
                      <a:gd name="f136" fmla="*/ f5 1 655"/>
                      <a:gd name="f137" fmla="val f6"/>
                      <a:gd name="f138" fmla="val f7"/>
                      <a:gd name="f139" fmla="val f8"/>
                      <a:gd name="f140" fmla="*/ f134 f0 1"/>
                      <a:gd name="f141" fmla="+- f139 0 f137"/>
                      <a:gd name="f142" fmla="+- f138 0 f137"/>
                      <a:gd name="f143" fmla="*/ f140 1 f3"/>
                      <a:gd name="f144" fmla="*/ f142 1 529"/>
                      <a:gd name="f145" fmla="*/ f141 1 655"/>
                      <a:gd name="f146" fmla="*/ 238 f142 1"/>
                      <a:gd name="f147" fmla="*/ 149 f141 1"/>
                      <a:gd name="f148" fmla="*/ 192 f142 1"/>
                      <a:gd name="f149" fmla="*/ 175 f141 1"/>
                      <a:gd name="f150" fmla="*/ 161 f142 1"/>
                      <a:gd name="f151" fmla="*/ 219 f141 1"/>
                      <a:gd name="f152" fmla="*/ 152 f142 1"/>
                      <a:gd name="f153" fmla="*/ 272 f141 1"/>
                      <a:gd name="f154" fmla="*/ 166 f142 1"/>
                      <a:gd name="f155" fmla="*/ 326 f141 1"/>
                      <a:gd name="f156" fmla="*/ 201 f142 1"/>
                      <a:gd name="f157" fmla="*/ 367 f141 1"/>
                      <a:gd name="f158" fmla="*/ 250 f142 1"/>
                      <a:gd name="f159" fmla="*/ 388 f141 1"/>
                      <a:gd name="f160" fmla="*/ 304 f142 1"/>
                      <a:gd name="f161" fmla="*/ 385 f141 1"/>
                      <a:gd name="f162" fmla="*/ 351 f142 1"/>
                      <a:gd name="f163" fmla="*/ 359 f141 1"/>
                      <a:gd name="f164" fmla="*/ 381 f142 1"/>
                      <a:gd name="f165" fmla="*/ 316 f141 1"/>
                      <a:gd name="f166" fmla="*/ 390 f142 1"/>
                      <a:gd name="f167" fmla="*/ 261 f141 1"/>
                      <a:gd name="f168" fmla="*/ 376 f142 1"/>
                      <a:gd name="f169" fmla="*/ 207 f141 1"/>
                      <a:gd name="f170" fmla="*/ 340 f142 1"/>
                      <a:gd name="f171" fmla="*/ 168 f141 1"/>
                      <a:gd name="f172" fmla="*/ 293 f142 1"/>
                      <a:gd name="f173" fmla="*/ 147 f141 1"/>
                      <a:gd name="f174" fmla="*/ 9 f142 1"/>
                      <a:gd name="f175" fmla="*/ 0 f141 1"/>
                      <a:gd name="f176" fmla="*/ 135 f142 1"/>
                      <a:gd name="f177" fmla="*/ 45 f141 1"/>
                      <a:gd name="f178" fmla="*/ 259 f142 1"/>
                      <a:gd name="f179" fmla="*/ 62 f141 1"/>
                      <a:gd name="f180" fmla="*/ 382 f142 1"/>
                      <a:gd name="f181" fmla="*/ 55 f141 1"/>
                      <a:gd name="f182" fmla="*/ 504 f142 1"/>
                      <a:gd name="f183" fmla="*/ 31 f141 1"/>
                      <a:gd name="f184" fmla="*/ 529 f142 1"/>
                      <a:gd name="f185" fmla="*/ 79 f141 1"/>
                      <a:gd name="f186" fmla="*/ 522 f142 1"/>
                      <a:gd name="f187" fmla="*/ 209 f141 1"/>
                      <a:gd name="f188" fmla="*/ 507 f142 1"/>
                      <a:gd name="f189" fmla="*/ 327 f141 1"/>
                      <a:gd name="f190" fmla="*/ 483 f142 1"/>
                      <a:gd name="f191" fmla="*/ 431 f141 1"/>
                      <a:gd name="f192" fmla="*/ 449 f142 1"/>
                      <a:gd name="f193" fmla="*/ 517 f141 1"/>
                      <a:gd name="f194" fmla="*/ 404 f142 1"/>
                      <a:gd name="f195" fmla="*/ 585 f141 1"/>
                      <a:gd name="f196" fmla="*/ 348 f142 1"/>
                      <a:gd name="f197" fmla="*/ 631 f141 1"/>
                      <a:gd name="f198" fmla="*/ 281 f142 1"/>
                      <a:gd name="f199" fmla="*/ 655 f141 1"/>
                      <a:gd name="f200" fmla="*/ 212 f142 1"/>
                      <a:gd name="f201" fmla="*/ 644 f141 1"/>
                      <a:gd name="f202" fmla="*/ 153 f142 1"/>
                      <a:gd name="f203" fmla="*/ 613 f141 1"/>
                      <a:gd name="f204" fmla="*/ 105 f142 1"/>
                      <a:gd name="f205" fmla="*/ 560 f141 1"/>
                      <a:gd name="f206" fmla="*/ 67 f142 1"/>
                      <a:gd name="f207" fmla="*/ 490 f141 1"/>
                      <a:gd name="f208" fmla="*/ 38 f142 1"/>
                      <a:gd name="f209" fmla="*/ 405 f141 1"/>
                      <a:gd name="f210" fmla="*/ 17 f142 1"/>
                      <a:gd name="f211" fmla="*/ 306 f141 1"/>
                      <a:gd name="f212" fmla="*/ 5 f142 1"/>
                      <a:gd name="f213" fmla="*/ 199 f141 1"/>
                      <a:gd name="f214" fmla="*/ 0 f142 1"/>
                      <a:gd name="f215" fmla="*/ 84 f141 1"/>
                      <a:gd name="f216" fmla="*/ 1 f142 1"/>
                      <a:gd name="f217" fmla="*/ 4 f141 1"/>
                      <a:gd name="f218" fmla="+- f143 0 f1"/>
                      <a:gd name="f219" fmla="*/ f146 1 529"/>
                      <a:gd name="f220" fmla="*/ f147 1 655"/>
                      <a:gd name="f221" fmla="*/ f148 1 529"/>
                      <a:gd name="f222" fmla="*/ f149 1 655"/>
                      <a:gd name="f223" fmla="*/ f150 1 529"/>
                      <a:gd name="f224" fmla="*/ f151 1 655"/>
                      <a:gd name="f225" fmla="*/ f152 1 529"/>
                      <a:gd name="f226" fmla="*/ f153 1 655"/>
                      <a:gd name="f227" fmla="*/ f154 1 529"/>
                      <a:gd name="f228" fmla="*/ f155 1 655"/>
                      <a:gd name="f229" fmla="*/ f156 1 529"/>
                      <a:gd name="f230" fmla="*/ f157 1 655"/>
                      <a:gd name="f231" fmla="*/ f158 1 529"/>
                      <a:gd name="f232" fmla="*/ f159 1 655"/>
                      <a:gd name="f233" fmla="*/ f160 1 529"/>
                      <a:gd name="f234" fmla="*/ f161 1 655"/>
                      <a:gd name="f235" fmla="*/ f162 1 529"/>
                      <a:gd name="f236" fmla="*/ f163 1 655"/>
                      <a:gd name="f237" fmla="*/ f164 1 529"/>
                      <a:gd name="f238" fmla="*/ f165 1 655"/>
                      <a:gd name="f239" fmla="*/ f166 1 529"/>
                      <a:gd name="f240" fmla="*/ f167 1 655"/>
                      <a:gd name="f241" fmla="*/ f168 1 529"/>
                      <a:gd name="f242" fmla="*/ f169 1 655"/>
                      <a:gd name="f243" fmla="*/ f170 1 529"/>
                      <a:gd name="f244" fmla="*/ f171 1 655"/>
                      <a:gd name="f245" fmla="*/ f172 1 529"/>
                      <a:gd name="f246" fmla="*/ f173 1 655"/>
                      <a:gd name="f247" fmla="*/ f174 1 529"/>
                      <a:gd name="f248" fmla="*/ f175 1 655"/>
                      <a:gd name="f249" fmla="*/ f176 1 529"/>
                      <a:gd name="f250" fmla="*/ f177 1 655"/>
                      <a:gd name="f251" fmla="*/ f178 1 529"/>
                      <a:gd name="f252" fmla="*/ f179 1 655"/>
                      <a:gd name="f253" fmla="*/ f180 1 529"/>
                      <a:gd name="f254" fmla="*/ f181 1 655"/>
                      <a:gd name="f255" fmla="*/ f182 1 529"/>
                      <a:gd name="f256" fmla="*/ f183 1 655"/>
                      <a:gd name="f257" fmla="*/ f184 1 529"/>
                      <a:gd name="f258" fmla="*/ f185 1 655"/>
                      <a:gd name="f259" fmla="*/ f186 1 529"/>
                      <a:gd name="f260" fmla="*/ f187 1 655"/>
                      <a:gd name="f261" fmla="*/ f188 1 529"/>
                      <a:gd name="f262" fmla="*/ f189 1 655"/>
                      <a:gd name="f263" fmla="*/ f190 1 529"/>
                      <a:gd name="f264" fmla="*/ f191 1 655"/>
                      <a:gd name="f265" fmla="*/ f192 1 529"/>
                      <a:gd name="f266" fmla="*/ f193 1 655"/>
                      <a:gd name="f267" fmla="*/ f194 1 529"/>
                      <a:gd name="f268" fmla="*/ f195 1 655"/>
                      <a:gd name="f269" fmla="*/ f196 1 529"/>
                      <a:gd name="f270" fmla="*/ f197 1 655"/>
                      <a:gd name="f271" fmla="*/ f198 1 529"/>
                      <a:gd name="f272" fmla="*/ f199 1 655"/>
                      <a:gd name="f273" fmla="*/ f200 1 529"/>
                      <a:gd name="f274" fmla="*/ f201 1 655"/>
                      <a:gd name="f275" fmla="*/ f202 1 529"/>
                      <a:gd name="f276" fmla="*/ f203 1 655"/>
                      <a:gd name="f277" fmla="*/ f204 1 529"/>
                      <a:gd name="f278" fmla="*/ f205 1 655"/>
                      <a:gd name="f279" fmla="*/ f206 1 529"/>
                      <a:gd name="f280" fmla="*/ f207 1 655"/>
                      <a:gd name="f281" fmla="*/ f208 1 529"/>
                      <a:gd name="f282" fmla="*/ f209 1 655"/>
                      <a:gd name="f283" fmla="*/ f210 1 529"/>
                      <a:gd name="f284" fmla="*/ f211 1 655"/>
                      <a:gd name="f285" fmla="*/ f212 1 529"/>
                      <a:gd name="f286" fmla="*/ f213 1 655"/>
                      <a:gd name="f287" fmla="*/ f214 1 529"/>
                      <a:gd name="f288" fmla="*/ f215 1 655"/>
                      <a:gd name="f289" fmla="*/ f216 1 529"/>
                      <a:gd name="f290" fmla="*/ f217 1 655"/>
                      <a:gd name="f291" fmla="*/ 0 1 f144"/>
                      <a:gd name="f292" fmla="*/ f138 1 f144"/>
                      <a:gd name="f293" fmla="*/ 0 1 f145"/>
                      <a:gd name="f294" fmla="*/ f139 1 f145"/>
                      <a:gd name="f295" fmla="*/ f219 1 f144"/>
                      <a:gd name="f296" fmla="*/ f220 1 f145"/>
                      <a:gd name="f297" fmla="*/ f221 1 f144"/>
                      <a:gd name="f298" fmla="*/ f222 1 f145"/>
                      <a:gd name="f299" fmla="*/ f223 1 f144"/>
                      <a:gd name="f300" fmla="*/ f224 1 f145"/>
                      <a:gd name="f301" fmla="*/ f225 1 f144"/>
                      <a:gd name="f302" fmla="*/ f226 1 f145"/>
                      <a:gd name="f303" fmla="*/ f227 1 f144"/>
                      <a:gd name="f304" fmla="*/ f228 1 f145"/>
                      <a:gd name="f305" fmla="*/ f229 1 f144"/>
                      <a:gd name="f306" fmla="*/ f230 1 f145"/>
                      <a:gd name="f307" fmla="*/ f231 1 f144"/>
                      <a:gd name="f308" fmla="*/ f232 1 f145"/>
                      <a:gd name="f309" fmla="*/ f233 1 f144"/>
                      <a:gd name="f310" fmla="*/ f234 1 f145"/>
                      <a:gd name="f311" fmla="*/ f235 1 f144"/>
                      <a:gd name="f312" fmla="*/ f236 1 f145"/>
                      <a:gd name="f313" fmla="*/ f237 1 f144"/>
                      <a:gd name="f314" fmla="*/ f238 1 f145"/>
                      <a:gd name="f315" fmla="*/ f239 1 f144"/>
                      <a:gd name="f316" fmla="*/ f240 1 f145"/>
                      <a:gd name="f317" fmla="*/ f241 1 f144"/>
                      <a:gd name="f318" fmla="*/ f242 1 f145"/>
                      <a:gd name="f319" fmla="*/ f243 1 f144"/>
                      <a:gd name="f320" fmla="*/ f244 1 f145"/>
                      <a:gd name="f321" fmla="*/ f245 1 f144"/>
                      <a:gd name="f322" fmla="*/ f246 1 f145"/>
                      <a:gd name="f323" fmla="*/ f247 1 f144"/>
                      <a:gd name="f324" fmla="*/ f248 1 f145"/>
                      <a:gd name="f325" fmla="*/ f249 1 f144"/>
                      <a:gd name="f326" fmla="*/ f250 1 f145"/>
                      <a:gd name="f327" fmla="*/ f251 1 f144"/>
                      <a:gd name="f328" fmla="*/ f252 1 f145"/>
                      <a:gd name="f329" fmla="*/ f253 1 f144"/>
                      <a:gd name="f330" fmla="*/ f254 1 f145"/>
                      <a:gd name="f331" fmla="*/ f255 1 f144"/>
                      <a:gd name="f332" fmla="*/ f256 1 f145"/>
                      <a:gd name="f333" fmla="*/ f257 1 f144"/>
                      <a:gd name="f334" fmla="*/ f258 1 f145"/>
                      <a:gd name="f335" fmla="*/ f259 1 f144"/>
                      <a:gd name="f336" fmla="*/ f260 1 f145"/>
                      <a:gd name="f337" fmla="*/ f261 1 f144"/>
                      <a:gd name="f338" fmla="*/ f262 1 f145"/>
                      <a:gd name="f339" fmla="*/ f263 1 f144"/>
                      <a:gd name="f340" fmla="*/ f264 1 f145"/>
                      <a:gd name="f341" fmla="*/ f265 1 f144"/>
                      <a:gd name="f342" fmla="*/ f266 1 f145"/>
                      <a:gd name="f343" fmla="*/ f267 1 f144"/>
                      <a:gd name="f344" fmla="*/ f268 1 f145"/>
                      <a:gd name="f345" fmla="*/ f269 1 f144"/>
                      <a:gd name="f346" fmla="*/ f270 1 f145"/>
                      <a:gd name="f347" fmla="*/ f271 1 f144"/>
                      <a:gd name="f348" fmla="*/ f272 1 f145"/>
                      <a:gd name="f349" fmla="*/ f273 1 f144"/>
                      <a:gd name="f350" fmla="*/ f274 1 f145"/>
                      <a:gd name="f351" fmla="*/ f275 1 f144"/>
                      <a:gd name="f352" fmla="*/ f276 1 f145"/>
                      <a:gd name="f353" fmla="*/ f277 1 f144"/>
                      <a:gd name="f354" fmla="*/ f278 1 f145"/>
                      <a:gd name="f355" fmla="*/ f279 1 f144"/>
                      <a:gd name="f356" fmla="*/ f280 1 f145"/>
                      <a:gd name="f357" fmla="*/ f281 1 f144"/>
                      <a:gd name="f358" fmla="*/ f282 1 f145"/>
                      <a:gd name="f359" fmla="*/ f283 1 f144"/>
                      <a:gd name="f360" fmla="*/ f284 1 f145"/>
                      <a:gd name="f361" fmla="*/ f285 1 f144"/>
                      <a:gd name="f362" fmla="*/ f286 1 f145"/>
                      <a:gd name="f363" fmla="*/ f287 1 f144"/>
                      <a:gd name="f364" fmla="*/ f288 1 f145"/>
                      <a:gd name="f365" fmla="*/ f289 1 f144"/>
                      <a:gd name="f366" fmla="*/ f290 1 f145"/>
                      <a:gd name="f367" fmla="*/ f291 f135 1"/>
                      <a:gd name="f368" fmla="*/ f292 f135 1"/>
                      <a:gd name="f369" fmla="*/ f294 f136 1"/>
                      <a:gd name="f370" fmla="*/ f293 f136 1"/>
                      <a:gd name="f371" fmla="*/ f295 f135 1"/>
                      <a:gd name="f372" fmla="*/ f296 f136 1"/>
                      <a:gd name="f373" fmla="*/ f297 f135 1"/>
                      <a:gd name="f374" fmla="*/ f298 f136 1"/>
                      <a:gd name="f375" fmla="*/ f299 f135 1"/>
                      <a:gd name="f376" fmla="*/ f300 f136 1"/>
                      <a:gd name="f377" fmla="*/ f301 f135 1"/>
                      <a:gd name="f378" fmla="*/ f302 f136 1"/>
                      <a:gd name="f379" fmla="*/ f303 f135 1"/>
                      <a:gd name="f380" fmla="*/ f304 f136 1"/>
                      <a:gd name="f381" fmla="*/ f305 f135 1"/>
                      <a:gd name="f382" fmla="*/ f306 f136 1"/>
                      <a:gd name="f383" fmla="*/ f307 f135 1"/>
                      <a:gd name="f384" fmla="*/ f308 f136 1"/>
                      <a:gd name="f385" fmla="*/ f309 f135 1"/>
                      <a:gd name="f386" fmla="*/ f310 f136 1"/>
                      <a:gd name="f387" fmla="*/ f311 f135 1"/>
                      <a:gd name="f388" fmla="*/ f312 f136 1"/>
                      <a:gd name="f389" fmla="*/ f313 f135 1"/>
                      <a:gd name="f390" fmla="*/ f314 f136 1"/>
                      <a:gd name="f391" fmla="*/ f315 f135 1"/>
                      <a:gd name="f392" fmla="*/ f316 f136 1"/>
                      <a:gd name="f393" fmla="*/ f317 f135 1"/>
                      <a:gd name="f394" fmla="*/ f318 f136 1"/>
                      <a:gd name="f395" fmla="*/ f319 f135 1"/>
                      <a:gd name="f396" fmla="*/ f320 f136 1"/>
                      <a:gd name="f397" fmla="*/ f321 f135 1"/>
                      <a:gd name="f398" fmla="*/ f322 f136 1"/>
                      <a:gd name="f399" fmla="*/ f323 f135 1"/>
                      <a:gd name="f400" fmla="*/ f324 f136 1"/>
                      <a:gd name="f401" fmla="*/ f325 f135 1"/>
                      <a:gd name="f402" fmla="*/ f326 f136 1"/>
                      <a:gd name="f403" fmla="*/ f327 f135 1"/>
                      <a:gd name="f404" fmla="*/ f328 f136 1"/>
                      <a:gd name="f405" fmla="*/ f329 f135 1"/>
                      <a:gd name="f406" fmla="*/ f330 f136 1"/>
                      <a:gd name="f407" fmla="*/ f331 f135 1"/>
                      <a:gd name="f408" fmla="*/ f332 f136 1"/>
                      <a:gd name="f409" fmla="*/ f333 f135 1"/>
                      <a:gd name="f410" fmla="*/ f334 f136 1"/>
                      <a:gd name="f411" fmla="*/ f335 f135 1"/>
                      <a:gd name="f412" fmla="*/ f336 f136 1"/>
                      <a:gd name="f413" fmla="*/ f337 f135 1"/>
                      <a:gd name="f414" fmla="*/ f338 f136 1"/>
                      <a:gd name="f415" fmla="*/ f339 f135 1"/>
                      <a:gd name="f416" fmla="*/ f340 f136 1"/>
                      <a:gd name="f417" fmla="*/ f341 f135 1"/>
                      <a:gd name="f418" fmla="*/ f342 f136 1"/>
                      <a:gd name="f419" fmla="*/ f343 f135 1"/>
                      <a:gd name="f420" fmla="*/ f344 f136 1"/>
                      <a:gd name="f421" fmla="*/ f345 f135 1"/>
                      <a:gd name="f422" fmla="*/ f346 f136 1"/>
                      <a:gd name="f423" fmla="*/ f347 f135 1"/>
                      <a:gd name="f424" fmla="*/ f348 f136 1"/>
                      <a:gd name="f425" fmla="*/ f349 f135 1"/>
                      <a:gd name="f426" fmla="*/ f350 f136 1"/>
                      <a:gd name="f427" fmla="*/ f351 f135 1"/>
                      <a:gd name="f428" fmla="*/ f352 f136 1"/>
                      <a:gd name="f429" fmla="*/ f353 f135 1"/>
                      <a:gd name="f430" fmla="*/ f354 f136 1"/>
                      <a:gd name="f431" fmla="*/ f355 f135 1"/>
                      <a:gd name="f432" fmla="*/ f356 f136 1"/>
                      <a:gd name="f433" fmla="*/ f357 f135 1"/>
                      <a:gd name="f434" fmla="*/ f358 f136 1"/>
                      <a:gd name="f435" fmla="*/ f359 f135 1"/>
                      <a:gd name="f436" fmla="*/ f360 f136 1"/>
                      <a:gd name="f437" fmla="*/ f361 f135 1"/>
                      <a:gd name="f438" fmla="*/ f362 f136 1"/>
                      <a:gd name="f439" fmla="*/ f363 f135 1"/>
                      <a:gd name="f440" fmla="*/ f364 f136 1"/>
                      <a:gd name="f441" fmla="*/ f365 f135 1"/>
                      <a:gd name="f442" fmla="*/ f366 f136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18">
                        <a:pos x="f371" y="f372"/>
                      </a:cxn>
                      <a:cxn ang="f218">
                        <a:pos x="f373" y="f374"/>
                      </a:cxn>
                      <a:cxn ang="f218">
                        <a:pos x="f375" y="f376"/>
                      </a:cxn>
                      <a:cxn ang="f218">
                        <a:pos x="f377" y="f378"/>
                      </a:cxn>
                      <a:cxn ang="f218">
                        <a:pos x="f379" y="f380"/>
                      </a:cxn>
                      <a:cxn ang="f218">
                        <a:pos x="f381" y="f382"/>
                      </a:cxn>
                      <a:cxn ang="f218">
                        <a:pos x="f383" y="f384"/>
                      </a:cxn>
                      <a:cxn ang="f218">
                        <a:pos x="f385" y="f386"/>
                      </a:cxn>
                      <a:cxn ang="f218">
                        <a:pos x="f387" y="f388"/>
                      </a:cxn>
                      <a:cxn ang="f218">
                        <a:pos x="f389" y="f390"/>
                      </a:cxn>
                      <a:cxn ang="f218">
                        <a:pos x="f391" y="f392"/>
                      </a:cxn>
                      <a:cxn ang="f218">
                        <a:pos x="f393" y="f394"/>
                      </a:cxn>
                      <a:cxn ang="f218">
                        <a:pos x="f395" y="f396"/>
                      </a:cxn>
                      <a:cxn ang="f218">
                        <a:pos x="f397" y="f398"/>
                      </a:cxn>
                      <a:cxn ang="f218">
                        <a:pos x="f399" y="f400"/>
                      </a:cxn>
                      <a:cxn ang="f218">
                        <a:pos x="f401" y="f402"/>
                      </a:cxn>
                      <a:cxn ang="f218">
                        <a:pos x="f403" y="f404"/>
                      </a:cxn>
                      <a:cxn ang="f218">
                        <a:pos x="f405" y="f406"/>
                      </a:cxn>
                      <a:cxn ang="f218">
                        <a:pos x="f407" y="f408"/>
                      </a:cxn>
                      <a:cxn ang="f218">
                        <a:pos x="f409" y="f410"/>
                      </a:cxn>
                      <a:cxn ang="f218">
                        <a:pos x="f411" y="f412"/>
                      </a:cxn>
                      <a:cxn ang="f218">
                        <a:pos x="f413" y="f414"/>
                      </a:cxn>
                      <a:cxn ang="f218">
                        <a:pos x="f415" y="f416"/>
                      </a:cxn>
                      <a:cxn ang="f218">
                        <a:pos x="f417" y="f418"/>
                      </a:cxn>
                      <a:cxn ang="f218">
                        <a:pos x="f419" y="f420"/>
                      </a:cxn>
                      <a:cxn ang="f218">
                        <a:pos x="f421" y="f422"/>
                      </a:cxn>
                      <a:cxn ang="f218">
                        <a:pos x="f423" y="f424"/>
                      </a:cxn>
                      <a:cxn ang="f218">
                        <a:pos x="f425" y="f426"/>
                      </a:cxn>
                      <a:cxn ang="f218">
                        <a:pos x="f427" y="f428"/>
                      </a:cxn>
                      <a:cxn ang="f218">
                        <a:pos x="f429" y="f430"/>
                      </a:cxn>
                      <a:cxn ang="f218">
                        <a:pos x="f431" y="f432"/>
                      </a:cxn>
                      <a:cxn ang="f218">
                        <a:pos x="f433" y="f434"/>
                      </a:cxn>
                      <a:cxn ang="f218">
                        <a:pos x="f435" y="f436"/>
                      </a:cxn>
                      <a:cxn ang="f218">
                        <a:pos x="f437" y="f438"/>
                      </a:cxn>
                      <a:cxn ang="f218">
                        <a:pos x="f439" y="f440"/>
                      </a:cxn>
                      <a:cxn ang="f218">
                        <a:pos x="f441" y="f442"/>
                      </a:cxn>
                    </a:cxnLst>
                    <a:rect l="f367" t="f370" r="f368" b="f369"/>
                    <a:pathLst>
                      <a:path w="529" h="655">
                        <a:moveTo>
                          <a:pt x="f9" y="f10"/>
                        </a:move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46"/>
                        </a:lnTo>
                        <a:lnTo>
                          <a:pt x="f47" y="f48"/>
                        </a:lnTo>
                        <a:lnTo>
                          <a:pt x="f3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2" y="f56"/>
                        </a:lnTo>
                        <a:lnTo>
                          <a:pt x="f57" y="f58"/>
                        </a:lnTo>
                        <a:lnTo>
                          <a:pt x="f59" y="f60"/>
                        </a:lnTo>
                        <a:lnTo>
                          <a:pt x="f61" y="f62"/>
                        </a:lnTo>
                        <a:lnTo>
                          <a:pt x="f9" y="f10"/>
                        </a:lnTo>
                        <a:close/>
                        <a:moveTo>
                          <a:pt x="f63" y="f6"/>
                        </a:moveTo>
                        <a:lnTo>
                          <a:pt x="f64" y="f65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3"/>
                        </a:lnTo>
                        <a:lnTo>
                          <a:pt x="f74" y="f75"/>
                        </a:lnTo>
                        <a:lnTo>
                          <a:pt x="f76" y="f77"/>
                        </a:lnTo>
                        <a:lnTo>
                          <a:pt x="f78" y="f79"/>
                        </a:lnTo>
                        <a:lnTo>
                          <a:pt x="f7" y="f80"/>
                        </a:lnTo>
                        <a:lnTo>
                          <a:pt x="f7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47"/>
                        </a:lnTo>
                        <a:lnTo>
                          <a:pt x="f91" y="f92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102"/>
                        </a:lnTo>
                        <a:lnTo>
                          <a:pt x="f30" y="f103"/>
                        </a:lnTo>
                        <a:lnTo>
                          <a:pt x="f104" y="f105"/>
                        </a:lnTo>
                        <a:lnTo>
                          <a:pt x="f106" y="f8"/>
                        </a:lnTo>
                        <a:lnTo>
                          <a:pt x="f22" y="f107"/>
                        </a:lnTo>
                        <a:lnTo>
                          <a:pt x="f108" y="f109"/>
                        </a:lnTo>
                        <a:lnTo>
                          <a:pt x="f110" y="f103"/>
                        </a:lnTo>
                        <a:lnTo>
                          <a:pt x="f111" y="f112"/>
                        </a:lnTo>
                        <a:lnTo>
                          <a:pt x="f113" y="f114"/>
                        </a:lnTo>
                        <a:lnTo>
                          <a:pt x="f115" y="f116"/>
                        </a:lnTo>
                        <a:lnTo>
                          <a:pt x="f117" y="f82"/>
                        </a:lnTo>
                        <a:lnTo>
                          <a:pt x="f118" y="f119"/>
                        </a:lnTo>
                        <a:lnTo>
                          <a:pt x="f120" y="f95"/>
                        </a:lnTo>
                        <a:lnTo>
                          <a:pt x="f121" y="f122"/>
                        </a:lnTo>
                        <a:lnTo>
                          <a:pt x="f65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9"/>
                        </a:lnTo>
                        <a:lnTo>
                          <a:pt x="f130" y="f131"/>
                        </a:lnTo>
                        <a:lnTo>
                          <a:pt x="f6" y="f117"/>
                        </a:lnTo>
                        <a:lnTo>
                          <a:pt x="f6" y="f132"/>
                        </a:lnTo>
                        <a:lnTo>
                          <a:pt x="f130" y="f133"/>
                        </a:lnTo>
                        <a:lnTo>
                          <a:pt x="f63" y="f6"/>
                        </a:lnTo>
                        <a:close/>
                      </a:path>
                    </a:pathLst>
                  </a:custGeom>
                  <a:solidFill>
                    <a:srgbClr val="BFBFB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12" name="Freeform 149"/>
                  <p:cNvSpPr/>
                  <p:nvPr/>
                </p:nvSpPr>
                <p:spPr>
                  <a:xfrm rot="5400013">
                    <a:off x="325274" y="497502"/>
                    <a:ext cx="125501" cy="221467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280"/>
                      <a:gd name="f7" fmla="val 655"/>
                      <a:gd name="f8" fmla="val 9"/>
                      <a:gd name="f9" fmla="val 72"/>
                      <a:gd name="f10" fmla="val 26"/>
                      <a:gd name="f11" fmla="val 135"/>
                      <a:gd name="f12" fmla="val 45"/>
                      <a:gd name="f13" fmla="val 196"/>
                      <a:gd name="f14" fmla="val 56"/>
                      <a:gd name="f15" fmla="val 259"/>
                      <a:gd name="f16" fmla="val 62"/>
                      <a:gd name="f17" fmla="val 145"/>
                      <a:gd name="f18" fmla="val 264"/>
                      <a:gd name="f19" fmla="val 144"/>
                      <a:gd name="f20" fmla="val 238"/>
                      <a:gd name="f21" fmla="val 149"/>
                      <a:gd name="f22" fmla="val 213"/>
                      <a:gd name="f23" fmla="val 160"/>
                      <a:gd name="f24" fmla="val 192"/>
                      <a:gd name="f25" fmla="val 175"/>
                      <a:gd name="f26" fmla="val 174"/>
                      <a:gd name="f27" fmla="val 195"/>
                      <a:gd name="f28" fmla="val 161"/>
                      <a:gd name="f29" fmla="val 219"/>
                      <a:gd name="f30" fmla="val 154"/>
                      <a:gd name="f31" fmla="val 245"/>
                      <a:gd name="f32" fmla="val 152"/>
                      <a:gd name="f33" fmla="val 272"/>
                      <a:gd name="f34" fmla="val 157"/>
                      <a:gd name="f35" fmla="val 301"/>
                      <a:gd name="f36" fmla="val 166"/>
                      <a:gd name="f37" fmla="val 326"/>
                      <a:gd name="f38" fmla="val 182"/>
                      <a:gd name="f39" fmla="val 348"/>
                      <a:gd name="f40" fmla="val 201"/>
                      <a:gd name="f41" fmla="val 367"/>
                      <a:gd name="f42" fmla="val 224"/>
                      <a:gd name="f43" fmla="val 380"/>
                      <a:gd name="f44" fmla="val 250"/>
                      <a:gd name="f45" fmla="val 388"/>
                      <a:gd name="f46" fmla="val 277"/>
                      <a:gd name="f47" fmla="val 389"/>
                      <a:gd name="f48" fmla="val 262"/>
                      <a:gd name="f49" fmla="val 226"/>
                      <a:gd name="f50" fmla="val 649"/>
                      <a:gd name="f51" fmla="val 194"/>
                      <a:gd name="f52" fmla="val 638"/>
                      <a:gd name="f53" fmla="val 164"/>
                      <a:gd name="f54" fmla="val 621"/>
                      <a:gd name="f55" fmla="val 136"/>
                      <a:gd name="f56" fmla="val 598"/>
                      <a:gd name="f57" fmla="val 111"/>
                      <a:gd name="f58" fmla="val 569"/>
                      <a:gd name="f59" fmla="val 90"/>
                      <a:gd name="f60" fmla="val 537"/>
                      <a:gd name="f61" fmla="val 71"/>
                      <a:gd name="f62" fmla="val 500"/>
                      <a:gd name="f63" fmla="val 55"/>
                      <a:gd name="f64" fmla="val 460"/>
                      <a:gd name="f65" fmla="val 40"/>
                      <a:gd name="f66" fmla="val 415"/>
                      <a:gd name="f67" fmla="val 29"/>
                      <a:gd name="f68" fmla="val 18"/>
                      <a:gd name="f69" fmla="val 316"/>
                      <a:gd name="f70" fmla="val 12"/>
                      <a:gd name="f71" fmla="val 5"/>
                      <a:gd name="f72" fmla="val 206"/>
                      <a:gd name="f73" fmla="val 2"/>
                      <a:gd name="f74" fmla="val 148"/>
                      <a:gd name="f75" fmla="val 88"/>
                      <a:gd name="f76" fmla="val 25"/>
                      <a:gd name="f77" fmla="val 1"/>
                      <a:gd name="f78" fmla="val 4"/>
                      <a:gd name="f79" fmla="+- 0 0 -90"/>
                      <a:gd name="f80" fmla="*/ f3 1 280"/>
                      <a:gd name="f81" fmla="*/ f4 1 655"/>
                      <a:gd name="f82" fmla="val f5"/>
                      <a:gd name="f83" fmla="val f6"/>
                      <a:gd name="f84" fmla="val f7"/>
                      <a:gd name="f85" fmla="*/ f79 f0 1"/>
                      <a:gd name="f86" fmla="+- f84 0 f82"/>
                      <a:gd name="f87" fmla="+- f83 0 f82"/>
                      <a:gd name="f88" fmla="*/ f85 1 f2"/>
                      <a:gd name="f89" fmla="*/ f87 1 280"/>
                      <a:gd name="f90" fmla="*/ f86 1 655"/>
                      <a:gd name="f91" fmla="*/ 9 f87 1"/>
                      <a:gd name="f92" fmla="*/ 0 f86 1"/>
                      <a:gd name="f93" fmla="*/ 72 f87 1"/>
                      <a:gd name="f94" fmla="*/ 26 f86 1"/>
                      <a:gd name="f95" fmla="*/ 135 f87 1"/>
                      <a:gd name="f96" fmla="*/ 45 f86 1"/>
                      <a:gd name="f97" fmla="*/ 196 f87 1"/>
                      <a:gd name="f98" fmla="*/ 56 f86 1"/>
                      <a:gd name="f99" fmla="*/ 259 f87 1"/>
                      <a:gd name="f100" fmla="*/ 62 f86 1"/>
                      <a:gd name="f101" fmla="*/ 280 f87 1"/>
                      <a:gd name="f102" fmla="*/ 145 f86 1"/>
                      <a:gd name="f103" fmla="*/ 264 f87 1"/>
                      <a:gd name="f104" fmla="*/ 144 f86 1"/>
                      <a:gd name="f105" fmla="*/ 238 f87 1"/>
                      <a:gd name="f106" fmla="*/ 149 f86 1"/>
                      <a:gd name="f107" fmla="*/ 213 f87 1"/>
                      <a:gd name="f108" fmla="*/ 160 f86 1"/>
                      <a:gd name="f109" fmla="*/ 192 f87 1"/>
                      <a:gd name="f110" fmla="*/ 175 f86 1"/>
                      <a:gd name="f111" fmla="*/ 174 f87 1"/>
                      <a:gd name="f112" fmla="*/ 195 f86 1"/>
                      <a:gd name="f113" fmla="*/ 161 f87 1"/>
                      <a:gd name="f114" fmla="*/ 219 f86 1"/>
                      <a:gd name="f115" fmla="*/ 154 f87 1"/>
                      <a:gd name="f116" fmla="*/ 245 f86 1"/>
                      <a:gd name="f117" fmla="*/ 152 f87 1"/>
                      <a:gd name="f118" fmla="*/ 272 f86 1"/>
                      <a:gd name="f119" fmla="*/ 157 f87 1"/>
                      <a:gd name="f120" fmla="*/ 301 f86 1"/>
                      <a:gd name="f121" fmla="*/ 166 f87 1"/>
                      <a:gd name="f122" fmla="*/ 326 f86 1"/>
                      <a:gd name="f123" fmla="*/ 182 f87 1"/>
                      <a:gd name="f124" fmla="*/ 348 f86 1"/>
                      <a:gd name="f125" fmla="*/ 201 f87 1"/>
                      <a:gd name="f126" fmla="*/ 367 f86 1"/>
                      <a:gd name="f127" fmla="*/ 224 f87 1"/>
                      <a:gd name="f128" fmla="*/ 380 f86 1"/>
                      <a:gd name="f129" fmla="*/ 250 f87 1"/>
                      <a:gd name="f130" fmla="*/ 388 f86 1"/>
                      <a:gd name="f131" fmla="*/ 277 f87 1"/>
                      <a:gd name="f132" fmla="*/ 389 f86 1"/>
                      <a:gd name="f133" fmla="*/ 655 f86 1"/>
                      <a:gd name="f134" fmla="*/ 262 f87 1"/>
                      <a:gd name="f135" fmla="*/ 226 f87 1"/>
                      <a:gd name="f136" fmla="*/ 649 f86 1"/>
                      <a:gd name="f137" fmla="*/ 194 f87 1"/>
                      <a:gd name="f138" fmla="*/ 638 f86 1"/>
                      <a:gd name="f139" fmla="*/ 164 f87 1"/>
                      <a:gd name="f140" fmla="*/ 621 f86 1"/>
                      <a:gd name="f141" fmla="*/ 136 f87 1"/>
                      <a:gd name="f142" fmla="*/ 598 f86 1"/>
                      <a:gd name="f143" fmla="*/ 111 f87 1"/>
                      <a:gd name="f144" fmla="*/ 569 f86 1"/>
                      <a:gd name="f145" fmla="*/ 90 f87 1"/>
                      <a:gd name="f146" fmla="*/ 537 f86 1"/>
                      <a:gd name="f147" fmla="*/ 71 f87 1"/>
                      <a:gd name="f148" fmla="*/ 500 f86 1"/>
                      <a:gd name="f149" fmla="*/ 55 f87 1"/>
                      <a:gd name="f150" fmla="*/ 460 f86 1"/>
                      <a:gd name="f151" fmla="*/ 40 f87 1"/>
                      <a:gd name="f152" fmla="*/ 415 f86 1"/>
                      <a:gd name="f153" fmla="*/ 29 f87 1"/>
                      <a:gd name="f154" fmla="*/ 18 f87 1"/>
                      <a:gd name="f155" fmla="*/ 316 f86 1"/>
                      <a:gd name="f156" fmla="*/ 12 f87 1"/>
                      <a:gd name="f157" fmla="*/ 262 f86 1"/>
                      <a:gd name="f158" fmla="*/ 5 f87 1"/>
                      <a:gd name="f159" fmla="*/ 206 f86 1"/>
                      <a:gd name="f160" fmla="*/ 2 f87 1"/>
                      <a:gd name="f161" fmla="*/ 148 f86 1"/>
                      <a:gd name="f162" fmla="*/ 0 f87 1"/>
                      <a:gd name="f163" fmla="*/ 88 f86 1"/>
                      <a:gd name="f164" fmla="*/ 25 f86 1"/>
                      <a:gd name="f165" fmla="*/ 1 f87 1"/>
                      <a:gd name="f166" fmla="*/ 4 f86 1"/>
                      <a:gd name="f167" fmla="+- f88 0 f1"/>
                      <a:gd name="f168" fmla="*/ f91 1 280"/>
                      <a:gd name="f169" fmla="*/ f92 1 655"/>
                      <a:gd name="f170" fmla="*/ f93 1 280"/>
                      <a:gd name="f171" fmla="*/ f94 1 655"/>
                      <a:gd name="f172" fmla="*/ f95 1 280"/>
                      <a:gd name="f173" fmla="*/ f96 1 655"/>
                      <a:gd name="f174" fmla="*/ f97 1 280"/>
                      <a:gd name="f175" fmla="*/ f98 1 655"/>
                      <a:gd name="f176" fmla="*/ f99 1 280"/>
                      <a:gd name="f177" fmla="*/ f100 1 655"/>
                      <a:gd name="f178" fmla="*/ f101 1 280"/>
                      <a:gd name="f179" fmla="*/ f102 1 655"/>
                      <a:gd name="f180" fmla="*/ f103 1 280"/>
                      <a:gd name="f181" fmla="*/ f104 1 655"/>
                      <a:gd name="f182" fmla="*/ f105 1 280"/>
                      <a:gd name="f183" fmla="*/ f106 1 655"/>
                      <a:gd name="f184" fmla="*/ f107 1 280"/>
                      <a:gd name="f185" fmla="*/ f108 1 655"/>
                      <a:gd name="f186" fmla="*/ f109 1 280"/>
                      <a:gd name="f187" fmla="*/ f110 1 655"/>
                      <a:gd name="f188" fmla="*/ f111 1 280"/>
                      <a:gd name="f189" fmla="*/ f112 1 655"/>
                      <a:gd name="f190" fmla="*/ f113 1 280"/>
                      <a:gd name="f191" fmla="*/ f114 1 655"/>
                      <a:gd name="f192" fmla="*/ f115 1 280"/>
                      <a:gd name="f193" fmla="*/ f116 1 655"/>
                      <a:gd name="f194" fmla="*/ f117 1 280"/>
                      <a:gd name="f195" fmla="*/ f118 1 655"/>
                      <a:gd name="f196" fmla="*/ f119 1 280"/>
                      <a:gd name="f197" fmla="*/ f120 1 655"/>
                      <a:gd name="f198" fmla="*/ f121 1 280"/>
                      <a:gd name="f199" fmla="*/ f122 1 655"/>
                      <a:gd name="f200" fmla="*/ f123 1 280"/>
                      <a:gd name="f201" fmla="*/ f124 1 655"/>
                      <a:gd name="f202" fmla="*/ f125 1 280"/>
                      <a:gd name="f203" fmla="*/ f126 1 655"/>
                      <a:gd name="f204" fmla="*/ f127 1 280"/>
                      <a:gd name="f205" fmla="*/ f128 1 655"/>
                      <a:gd name="f206" fmla="*/ f129 1 280"/>
                      <a:gd name="f207" fmla="*/ f130 1 655"/>
                      <a:gd name="f208" fmla="*/ f131 1 280"/>
                      <a:gd name="f209" fmla="*/ f132 1 655"/>
                      <a:gd name="f210" fmla="*/ f133 1 655"/>
                      <a:gd name="f211" fmla="*/ f134 1 280"/>
                      <a:gd name="f212" fmla="*/ f135 1 280"/>
                      <a:gd name="f213" fmla="*/ f136 1 655"/>
                      <a:gd name="f214" fmla="*/ f137 1 280"/>
                      <a:gd name="f215" fmla="*/ f138 1 655"/>
                      <a:gd name="f216" fmla="*/ f139 1 280"/>
                      <a:gd name="f217" fmla="*/ f140 1 655"/>
                      <a:gd name="f218" fmla="*/ f141 1 280"/>
                      <a:gd name="f219" fmla="*/ f142 1 655"/>
                      <a:gd name="f220" fmla="*/ f143 1 280"/>
                      <a:gd name="f221" fmla="*/ f144 1 655"/>
                      <a:gd name="f222" fmla="*/ f145 1 280"/>
                      <a:gd name="f223" fmla="*/ f146 1 655"/>
                      <a:gd name="f224" fmla="*/ f147 1 280"/>
                      <a:gd name="f225" fmla="*/ f148 1 655"/>
                      <a:gd name="f226" fmla="*/ f149 1 280"/>
                      <a:gd name="f227" fmla="*/ f150 1 655"/>
                      <a:gd name="f228" fmla="*/ f151 1 280"/>
                      <a:gd name="f229" fmla="*/ f152 1 655"/>
                      <a:gd name="f230" fmla="*/ f153 1 280"/>
                      <a:gd name="f231" fmla="*/ f154 1 280"/>
                      <a:gd name="f232" fmla="*/ f155 1 655"/>
                      <a:gd name="f233" fmla="*/ f156 1 280"/>
                      <a:gd name="f234" fmla="*/ f157 1 655"/>
                      <a:gd name="f235" fmla="*/ f158 1 280"/>
                      <a:gd name="f236" fmla="*/ f159 1 655"/>
                      <a:gd name="f237" fmla="*/ f160 1 280"/>
                      <a:gd name="f238" fmla="*/ f161 1 655"/>
                      <a:gd name="f239" fmla="*/ f162 1 280"/>
                      <a:gd name="f240" fmla="*/ f163 1 655"/>
                      <a:gd name="f241" fmla="*/ f164 1 655"/>
                      <a:gd name="f242" fmla="*/ f165 1 280"/>
                      <a:gd name="f243" fmla="*/ f166 1 655"/>
                      <a:gd name="f244" fmla="*/ 0 1 f89"/>
                      <a:gd name="f245" fmla="*/ f83 1 f89"/>
                      <a:gd name="f246" fmla="*/ 0 1 f90"/>
                      <a:gd name="f247" fmla="*/ f84 1 f90"/>
                      <a:gd name="f248" fmla="*/ f168 1 f89"/>
                      <a:gd name="f249" fmla="*/ f169 1 f90"/>
                      <a:gd name="f250" fmla="*/ f170 1 f89"/>
                      <a:gd name="f251" fmla="*/ f171 1 f90"/>
                      <a:gd name="f252" fmla="*/ f172 1 f89"/>
                      <a:gd name="f253" fmla="*/ f173 1 f90"/>
                      <a:gd name="f254" fmla="*/ f174 1 f89"/>
                      <a:gd name="f255" fmla="*/ f175 1 f90"/>
                      <a:gd name="f256" fmla="*/ f176 1 f89"/>
                      <a:gd name="f257" fmla="*/ f177 1 f90"/>
                      <a:gd name="f258" fmla="*/ f178 1 f89"/>
                      <a:gd name="f259" fmla="*/ f179 1 f90"/>
                      <a:gd name="f260" fmla="*/ f180 1 f89"/>
                      <a:gd name="f261" fmla="*/ f181 1 f90"/>
                      <a:gd name="f262" fmla="*/ f182 1 f89"/>
                      <a:gd name="f263" fmla="*/ f183 1 f90"/>
                      <a:gd name="f264" fmla="*/ f184 1 f89"/>
                      <a:gd name="f265" fmla="*/ f185 1 f90"/>
                      <a:gd name="f266" fmla="*/ f186 1 f89"/>
                      <a:gd name="f267" fmla="*/ f187 1 f90"/>
                      <a:gd name="f268" fmla="*/ f188 1 f89"/>
                      <a:gd name="f269" fmla="*/ f189 1 f90"/>
                      <a:gd name="f270" fmla="*/ f190 1 f89"/>
                      <a:gd name="f271" fmla="*/ f191 1 f90"/>
                      <a:gd name="f272" fmla="*/ f192 1 f89"/>
                      <a:gd name="f273" fmla="*/ f193 1 f90"/>
                      <a:gd name="f274" fmla="*/ f194 1 f89"/>
                      <a:gd name="f275" fmla="*/ f195 1 f90"/>
                      <a:gd name="f276" fmla="*/ f196 1 f89"/>
                      <a:gd name="f277" fmla="*/ f197 1 f90"/>
                      <a:gd name="f278" fmla="*/ f198 1 f89"/>
                      <a:gd name="f279" fmla="*/ f199 1 f90"/>
                      <a:gd name="f280" fmla="*/ f200 1 f89"/>
                      <a:gd name="f281" fmla="*/ f201 1 f90"/>
                      <a:gd name="f282" fmla="*/ f202 1 f89"/>
                      <a:gd name="f283" fmla="*/ f203 1 f90"/>
                      <a:gd name="f284" fmla="*/ f204 1 f89"/>
                      <a:gd name="f285" fmla="*/ f205 1 f90"/>
                      <a:gd name="f286" fmla="*/ f206 1 f89"/>
                      <a:gd name="f287" fmla="*/ f207 1 f90"/>
                      <a:gd name="f288" fmla="*/ f208 1 f89"/>
                      <a:gd name="f289" fmla="*/ f209 1 f90"/>
                      <a:gd name="f290" fmla="*/ f210 1 f90"/>
                      <a:gd name="f291" fmla="*/ f211 1 f89"/>
                      <a:gd name="f292" fmla="*/ f212 1 f89"/>
                      <a:gd name="f293" fmla="*/ f213 1 f90"/>
                      <a:gd name="f294" fmla="*/ f214 1 f89"/>
                      <a:gd name="f295" fmla="*/ f215 1 f90"/>
                      <a:gd name="f296" fmla="*/ f216 1 f89"/>
                      <a:gd name="f297" fmla="*/ f217 1 f90"/>
                      <a:gd name="f298" fmla="*/ f218 1 f89"/>
                      <a:gd name="f299" fmla="*/ f219 1 f90"/>
                      <a:gd name="f300" fmla="*/ f220 1 f89"/>
                      <a:gd name="f301" fmla="*/ f221 1 f90"/>
                      <a:gd name="f302" fmla="*/ f222 1 f89"/>
                      <a:gd name="f303" fmla="*/ f223 1 f90"/>
                      <a:gd name="f304" fmla="*/ f224 1 f89"/>
                      <a:gd name="f305" fmla="*/ f225 1 f90"/>
                      <a:gd name="f306" fmla="*/ f226 1 f89"/>
                      <a:gd name="f307" fmla="*/ f227 1 f90"/>
                      <a:gd name="f308" fmla="*/ f228 1 f89"/>
                      <a:gd name="f309" fmla="*/ f229 1 f90"/>
                      <a:gd name="f310" fmla="*/ f230 1 f89"/>
                      <a:gd name="f311" fmla="*/ f231 1 f89"/>
                      <a:gd name="f312" fmla="*/ f232 1 f90"/>
                      <a:gd name="f313" fmla="*/ f233 1 f89"/>
                      <a:gd name="f314" fmla="*/ f234 1 f90"/>
                      <a:gd name="f315" fmla="*/ f235 1 f89"/>
                      <a:gd name="f316" fmla="*/ f236 1 f90"/>
                      <a:gd name="f317" fmla="*/ f237 1 f89"/>
                      <a:gd name="f318" fmla="*/ f238 1 f90"/>
                      <a:gd name="f319" fmla="*/ f239 1 f89"/>
                      <a:gd name="f320" fmla="*/ f240 1 f90"/>
                      <a:gd name="f321" fmla="*/ f241 1 f90"/>
                      <a:gd name="f322" fmla="*/ f242 1 f89"/>
                      <a:gd name="f323" fmla="*/ f243 1 f90"/>
                      <a:gd name="f324" fmla="*/ f244 f80 1"/>
                      <a:gd name="f325" fmla="*/ f245 f80 1"/>
                      <a:gd name="f326" fmla="*/ f247 f81 1"/>
                      <a:gd name="f327" fmla="*/ f246 f81 1"/>
                      <a:gd name="f328" fmla="*/ f248 f80 1"/>
                      <a:gd name="f329" fmla="*/ f249 f81 1"/>
                      <a:gd name="f330" fmla="*/ f250 f80 1"/>
                      <a:gd name="f331" fmla="*/ f251 f81 1"/>
                      <a:gd name="f332" fmla="*/ f252 f80 1"/>
                      <a:gd name="f333" fmla="*/ f253 f81 1"/>
                      <a:gd name="f334" fmla="*/ f254 f80 1"/>
                      <a:gd name="f335" fmla="*/ f255 f81 1"/>
                      <a:gd name="f336" fmla="*/ f256 f80 1"/>
                      <a:gd name="f337" fmla="*/ f257 f81 1"/>
                      <a:gd name="f338" fmla="*/ f258 f80 1"/>
                      <a:gd name="f339" fmla="*/ f259 f81 1"/>
                      <a:gd name="f340" fmla="*/ f260 f80 1"/>
                      <a:gd name="f341" fmla="*/ f261 f81 1"/>
                      <a:gd name="f342" fmla="*/ f262 f80 1"/>
                      <a:gd name="f343" fmla="*/ f263 f81 1"/>
                      <a:gd name="f344" fmla="*/ f264 f80 1"/>
                      <a:gd name="f345" fmla="*/ f265 f81 1"/>
                      <a:gd name="f346" fmla="*/ f266 f80 1"/>
                      <a:gd name="f347" fmla="*/ f267 f81 1"/>
                      <a:gd name="f348" fmla="*/ f268 f80 1"/>
                      <a:gd name="f349" fmla="*/ f269 f81 1"/>
                      <a:gd name="f350" fmla="*/ f270 f80 1"/>
                      <a:gd name="f351" fmla="*/ f271 f81 1"/>
                      <a:gd name="f352" fmla="*/ f272 f80 1"/>
                      <a:gd name="f353" fmla="*/ f273 f81 1"/>
                      <a:gd name="f354" fmla="*/ f274 f80 1"/>
                      <a:gd name="f355" fmla="*/ f275 f81 1"/>
                      <a:gd name="f356" fmla="*/ f276 f80 1"/>
                      <a:gd name="f357" fmla="*/ f277 f81 1"/>
                      <a:gd name="f358" fmla="*/ f278 f80 1"/>
                      <a:gd name="f359" fmla="*/ f279 f81 1"/>
                      <a:gd name="f360" fmla="*/ f280 f80 1"/>
                      <a:gd name="f361" fmla="*/ f281 f81 1"/>
                      <a:gd name="f362" fmla="*/ f282 f80 1"/>
                      <a:gd name="f363" fmla="*/ f283 f81 1"/>
                      <a:gd name="f364" fmla="*/ f284 f80 1"/>
                      <a:gd name="f365" fmla="*/ f285 f81 1"/>
                      <a:gd name="f366" fmla="*/ f286 f80 1"/>
                      <a:gd name="f367" fmla="*/ f287 f81 1"/>
                      <a:gd name="f368" fmla="*/ f288 f80 1"/>
                      <a:gd name="f369" fmla="*/ f289 f81 1"/>
                      <a:gd name="f370" fmla="*/ f290 f81 1"/>
                      <a:gd name="f371" fmla="*/ f291 f80 1"/>
                      <a:gd name="f372" fmla="*/ f292 f80 1"/>
                      <a:gd name="f373" fmla="*/ f293 f81 1"/>
                      <a:gd name="f374" fmla="*/ f294 f80 1"/>
                      <a:gd name="f375" fmla="*/ f295 f81 1"/>
                      <a:gd name="f376" fmla="*/ f296 f80 1"/>
                      <a:gd name="f377" fmla="*/ f297 f81 1"/>
                      <a:gd name="f378" fmla="*/ f298 f80 1"/>
                      <a:gd name="f379" fmla="*/ f299 f81 1"/>
                      <a:gd name="f380" fmla="*/ f300 f80 1"/>
                      <a:gd name="f381" fmla="*/ f301 f81 1"/>
                      <a:gd name="f382" fmla="*/ f302 f80 1"/>
                      <a:gd name="f383" fmla="*/ f303 f81 1"/>
                      <a:gd name="f384" fmla="*/ f304 f80 1"/>
                      <a:gd name="f385" fmla="*/ f305 f81 1"/>
                      <a:gd name="f386" fmla="*/ f306 f80 1"/>
                      <a:gd name="f387" fmla="*/ f307 f81 1"/>
                      <a:gd name="f388" fmla="*/ f308 f80 1"/>
                      <a:gd name="f389" fmla="*/ f309 f81 1"/>
                      <a:gd name="f390" fmla="*/ f310 f80 1"/>
                      <a:gd name="f391" fmla="*/ f311 f80 1"/>
                      <a:gd name="f392" fmla="*/ f312 f81 1"/>
                      <a:gd name="f393" fmla="*/ f313 f80 1"/>
                      <a:gd name="f394" fmla="*/ f314 f81 1"/>
                      <a:gd name="f395" fmla="*/ f315 f80 1"/>
                      <a:gd name="f396" fmla="*/ f316 f81 1"/>
                      <a:gd name="f397" fmla="*/ f317 f80 1"/>
                      <a:gd name="f398" fmla="*/ f318 f81 1"/>
                      <a:gd name="f399" fmla="*/ f319 f80 1"/>
                      <a:gd name="f400" fmla="*/ f320 f81 1"/>
                      <a:gd name="f401" fmla="*/ f321 f81 1"/>
                      <a:gd name="f402" fmla="*/ f322 f80 1"/>
                      <a:gd name="f403" fmla="*/ f323 f8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167">
                        <a:pos x="f328" y="f329"/>
                      </a:cxn>
                      <a:cxn ang="f167">
                        <a:pos x="f330" y="f331"/>
                      </a:cxn>
                      <a:cxn ang="f167">
                        <a:pos x="f332" y="f333"/>
                      </a:cxn>
                      <a:cxn ang="f167">
                        <a:pos x="f334" y="f335"/>
                      </a:cxn>
                      <a:cxn ang="f167">
                        <a:pos x="f336" y="f337"/>
                      </a:cxn>
                      <a:cxn ang="f167">
                        <a:pos x="f338" y="f337"/>
                      </a:cxn>
                      <a:cxn ang="f167">
                        <a:pos x="f338" y="f339"/>
                      </a:cxn>
                      <a:cxn ang="f167">
                        <a:pos x="f340" y="f341"/>
                      </a:cxn>
                      <a:cxn ang="f167">
                        <a:pos x="f342" y="f343"/>
                      </a:cxn>
                      <a:cxn ang="f167">
                        <a:pos x="f344" y="f345"/>
                      </a:cxn>
                      <a:cxn ang="f167">
                        <a:pos x="f346" y="f347"/>
                      </a:cxn>
                      <a:cxn ang="f167">
                        <a:pos x="f348" y="f349"/>
                      </a:cxn>
                      <a:cxn ang="f167">
                        <a:pos x="f350" y="f351"/>
                      </a:cxn>
                      <a:cxn ang="f167">
                        <a:pos x="f352" y="f353"/>
                      </a:cxn>
                      <a:cxn ang="f167">
                        <a:pos x="f354" y="f355"/>
                      </a:cxn>
                      <a:cxn ang="f167">
                        <a:pos x="f356" y="f357"/>
                      </a:cxn>
                      <a:cxn ang="f167">
                        <a:pos x="f358" y="f359"/>
                      </a:cxn>
                      <a:cxn ang="f167">
                        <a:pos x="f360" y="f361"/>
                      </a:cxn>
                      <a:cxn ang="f167">
                        <a:pos x="f362" y="f363"/>
                      </a:cxn>
                      <a:cxn ang="f167">
                        <a:pos x="f364" y="f365"/>
                      </a:cxn>
                      <a:cxn ang="f167">
                        <a:pos x="f366" y="f367"/>
                      </a:cxn>
                      <a:cxn ang="f167">
                        <a:pos x="f368" y="f369"/>
                      </a:cxn>
                      <a:cxn ang="f167">
                        <a:pos x="f338" y="f369"/>
                      </a:cxn>
                      <a:cxn ang="f167">
                        <a:pos x="f338" y="f370"/>
                      </a:cxn>
                      <a:cxn ang="f167">
                        <a:pos x="f371" y="f370"/>
                      </a:cxn>
                      <a:cxn ang="f167">
                        <a:pos x="f372" y="f373"/>
                      </a:cxn>
                      <a:cxn ang="f167">
                        <a:pos x="f374" y="f375"/>
                      </a:cxn>
                      <a:cxn ang="f167">
                        <a:pos x="f376" y="f377"/>
                      </a:cxn>
                      <a:cxn ang="f167">
                        <a:pos x="f378" y="f379"/>
                      </a:cxn>
                      <a:cxn ang="f167">
                        <a:pos x="f380" y="f381"/>
                      </a:cxn>
                      <a:cxn ang="f167">
                        <a:pos x="f382" y="f383"/>
                      </a:cxn>
                      <a:cxn ang="f167">
                        <a:pos x="f384" y="f385"/>
                      </a:cxn>
                      <a:cxn ang="f167">
                        <a:pos x="f386" y="f387"/>
                      </a:cxn>
                      <a:cxn ang="f167">
                        <a:pos x="f388" y="f389"/>
                      </a:cxn>
                      <a:cxn ang="f167">
                        <a:pos x="f390" y="f363"/>
                      </a:cxn>
                      <a:cxn ang="f167">
                        <a:pos x="f391" y="f392"/>
                      </a:cxn>
                      <a:cxn ang="f167">
                        <a:pos x="f393" y="f394"/>
                      </a:cxn>
                      <a:cxn ang="f167">
                        <a:pos x="f395" y="f396"/>
                      </a:cxn>
                      <a:cxn ang="f167">
                        <a:pos x="f397" y="f398"/>
                      </a:cxn>
                      <a:cxn ang="f167">
                        <a:pos x="f399" y="f400"/>
                      </a:cxn>
                      <a:cxn ang="f167">
                        <a:pos x="f399" y="f401"/>
                      </a:cxn>
                      <a:cxn ang="f167">
                        <a:pos x="f402" y="f403"/>
                      </a:cxn>
                      <a:cxn ang="f167">
                        <a:pos x="f328" y="f329"/>
                      </a:cxn>
                    </a:cxnLst>
                    <a:rect l="f324" t="f327" r="f325" b="f326"/>
                    <a:pathLst>
                      <a:path w="280" h="655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6" y="f16"/>
                        </a:lnTo>
                        <a:lnTo>
                          <a:pt x="f6" y="f17"/>
                        </a:lnTo>
                        <a:lnTo>
                          <a:pt x="f18" y="f19"/>
                        </a:lnTo>
                        <a:lnTo>
                          <a:pt x="f20" y="f21"/>
                        </a:lnTo>
                        <a:lnTo>
                          <a:pt x="f22" y="f23"/>
                        </a:lnTo>
                        <a:lnTo>
                          <a:pt x="f24" y="f25"/>
                        </a:lnTo>
                        <a:lnTo>
                          <a:pt x="f26" y="f27"/>
                        </a:lnTo>
                        <a:lnTo>
                          <a:pt x="f28" y="f29"/>
                        </a:lnTo>
                        <a:lnTo>
                          <a:pt x="f30" y="f31"/>
                        </a:lnTo>
                        <a:lnTo>
                          <a:pt x="f32" y="f33"/>
                        </a:lnTo>
                        <a:lnTo>
                          <a:pt x="f34" y="f35"/>
                        </a:lnTo>
                        <a:lnTo>
                          <a:pt x="f36" y="f37"/>
                        </a:lnTo>
                        <a:lnTo>
                          <a:pt x="f38" y="f39"/>
                        </a:lnTo>
                        <a:lnTo>
                          <a:pt x="f40" y="f41"/>
                        </a:lnTo>
                        <a:lnTo>
                          <a:pt x="f42" y="f43"/>
                        </a:lnTo>
                        <a:lnTo>
                          <a:pt x="f44" y="f45"/>
                        </a:lnTo>
                        <a:lnTo>
                          <a:pt x="f46" y="f47"/>
                        </a:lnTo>
                        <a:lnTo>
                          <a:pt x="f6" y="f47"/>
                        </a:lnTo>
                        <a:lnTo>
                          <a:pt x="f6" y="f7"/>
                        </a:lnTo>
                        <a:lnTo>
                          <a:pt x="f48" y="f7"/>
                        </a:lnTo>
                        <a:lnTo>
                          <a:pt x="f49" y="f50"/>
                        </a:lnTo>
                        <a:lnTo>
                          <a:pt x="f51" y="f52"/>
                        </a:lnTo>
                        <a:lnTo>
                          <a:pt x="f53" y="f54"/>
                        </a:lnTo>
                        <a:lnTo>
                          <a:pt x="f55" y="f56"/>
                        </a:lnTo>
                        <a:lnTo>
                          <a:pt x="f57" y="f58"/>
                        </a:lnTo>
                        <a:lnTo>
                          <a:pt x="f59" y="f60"/>
                        </a:lnTo>
                        <a:lnTo>
                          <a:pt x="f61" y="f62"/>
                        </a:lnTo>
                        <a:lnTo>
                          <a:pt x="f63" y="f64"/>
                        </a:lnTo>
                        <a:lnTo>
                          <a:pt x="f65" y="f66"/>
                        </a:lnTo>
                        <a:lnTo>
                          <a:pt x="f67" y="f41"/>
                        </a:lnTo>
                        <a:lnTo>
                          <a:pt x="f68" y="f69"/>
                        </a:lnTo>
                        <a:lnTo>
                          <a:pt x="f70" y="f48"/>
                        </a:lnTo>
                        <a:lnTo>
                          <a:pt x="f71" y="f72"/>
                        </a:lnTo>
                        <a:lnTo>
                          <a:pt x="f73" y="f74"/>
                        </a:lnTo>
                        <a:lnTo>
                          <a:pt x="f5" y="f75"/>
                        </a:lnTo>
                        <a:lnTo>
                          <a:pt x="f5" y="f76"/>
                        </a:lnTo>
                        <a:lnTo>
                          <a:pt x="f77" y="f78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</p:grpSp>
            <p:grpSp>
              <p:nvGrpSpPr>
                <p:cNvPr id="13" name="群組 11"/>
                <p:cNvGrpSpPr/>
                <p:nvPr/>
              </p:nvGrpSpPr>
              <p:grpSpPr>
                <a:xfrm>
                  <a:off x="797255" y="150016"/>
                  <a:ext cx="929899" cy="969190"/>
                  <a:chOff x="797255" y="150016"/>
                  <a:chExt cx="929899" cy="969190"/>
                </a:xfrm>
              </p:grpSpPr>
              <p:sp>
                <p:nvSpPr>
                  <p:cNvPr id="14" name="Rectangle 62"/>
                  <p:cNvSpPr/>
                  <p:nvPr/>
                </p:nvSpPr>
                <p:spPr>
                  <a:xfrm rot="5400013">
                    <a:off x="1178917" y="450617"/>
                    <a:ext cx="622102" cy="431779"/>
                  </a:xfrm>
                  <a:prstGeom prst="rect">
                    <a:avLst/>
                  </a:prstGeom>
                  <a:solidFill>
                    <a:srgbClr val="595959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15" name="Rectangle 63"/>
                  <p:cNvSpPr/>
                  <p:nvPr/>
                </p:nvSpPr>
                <p:spPr>
                  <a:xfrm rot="5400013">
                    <a:off x="1332203" y="297323"/>
                    <a:ext cx="315532" cy="431779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16" name="Freeform 150"/>
                  <p:cNvSpPr/>
                  <p:nvPr/>
                </p:nvSpPr>
                <p:spPr>
                  <a:xfrm rot="5400013">
                    <a:off x="1294881" y="553797"/>
                    <a:ext cx="640034" cy="224512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428"/>
                      <a:gd name="f7" fmla="val 664"/>
                      <a:gd name="f8" fmla="val 1393"/>
                      <a:gd name="f9" fmla="val 1402"/>
                      <a:gd name="f10" fmla="val 4"/>
                      <a:gd name="f11" fmla="val 1411"/>
                      <a:gd name="f12" fmla="val 12"/>
                      <a:gd name="f13" fmla="val 1419"/>
                      <a:gd name="f14" fmla="val 26"/>
                      <a:gd name="f15" fmla="val 1424"/>
                      <a:gd name="f16" fmla="val 46"/>
                      <a:gd name="f17" fmla="val 525"/>
                      <a:gd name="f18" fmla="val 546"/>
                      <a:gd name="f19" fmla="val 1426"/>
                      <a:gd name="f20" fmla="val 568"/>
                      <a:gd name="f21" fmla="val 1418"/>
                      <a:gd name="f22" fmla="val 591"/>
                      <a:gd name="f23" fmla="val 1406"/>
                      <a:gd name="f24" fmla="val 612"/>
                      <a:gd name="f25" fmla="val 1390"/>
                      <a:gd name="f26" fmla="val 630"/>
                      <a:gd name="f27" fmla="val 1371"/>
                      <a:gd name="f28" fmla="val 646"/>
                      <a:gd name="f29" fmla="val 1350"/>
                      <a:gd name="f30" fmla="val 657"/>
                      <a:gd name="f31" fmla="val 1329"/>
                      <a:gd name="f32" fmla="val 1305"/>
                      <a:gd name="f33" fmla="val 1284"/>
                      <a:gd name="f34" fmla="val 1267"/>
                      <a:gd name="f35" fmla="val 1253"/>
                      <a:gd name="f36" fmla="val 1240"/>
                      <a:gd name="f37" fmla="val 1228"/>
                      <a:gd name="f38" fmla="val 593"/>
                      <a:gd name="f39" fmla="val 1217"/>
                      <a:gd name="f40" fmla="val 574"/>
                      <a:gd name="f41" fmla="val 1208"/>
                      <a:gd name="f42" fmla="val 557"/>
                      <a:gd name="f43" fmla="val 1196"/>
                      <a:gd name="f44" fmla="val 537"/>
                      <a:gd name="f45" fmla="val 1183"/>
                      <a:gd name="f46" fmla="val 1170"/>
                      <a:gd name="f47" fmla="val 520"/>
                      <a:gd name="f48" fmla="val 1156"/>
                      <a:gd name="f49" fmla="val 519"/>
                      <a:gd name="f50" fmla="val 1141"/>
                      <a:gd name="f51" fmla="val 523"/>
                      <a:gd name="f52" fmla="val 1127"/>
                      <a:gd name="f53" fmla="val 528"/>
                      <a:gd name="f54" fmla="val 1113"/>
                      <a:gd name="f55" fmla="val 533"/>
                      <a:gd name="f56" fmla="val 1097"/>
                      <a:gd name="f57" fmla="val 540"/>
                      <a:gd name="f58" fmla="val 1083"/>
                      <a:gd name="f59" fmla="val 544"/>
                      <a:gd name="f60" fmla="val 1067"/>
                      <a:gd name="f61" fmla="val 545"/>
                      <a:gd name="f62" fmla="val 1052"/>
                      <a:gd name="f63" fmla="val 541"/>
                      <a:gd name="f64" fmla="val 1038"/>
                      <a:gd name="f65" fmla="val 1022"/>
                      <a:gd name="f66" fmla="val 1007"/>
                      <a:gd name="f67" fmla="val 507"/>
                      <a:gd name="f68" fmla="val 990"/>
                      <a:gd name="f69" fmla="val 495"/>
                      <a:gd name="f70" fmla="val 970"/>
                      <a:gd name="f71" fmla="val 489"/>
                      <a:gd name="f72" fmla="val 954"/>
                      <a:gd name="f73" fmla="val 941"/>
                      <a:gd name="f74" fmla="val 493"/>
                      <a:gd name="f75" fmla="val 929"/>
                      <a:gd name="f76" fmla="val 498"/>
                      <a:gd name="f77" fmla="val 919"/>
                      <a:gd name="f78" fmla="val 908"/>
                      <a:gd name="f79" fmla="val 516"/>
                      <a:gd name="f80" fmla="val 897"/>
                      <a:gd name="f81" fmla="val 885"/>
                      <a:gd name="f82" fmla="val 863"/>
                      <a:gd name="f83" fmla="val 842"/>
                      <a:gd name="f84" fmla="val 822"/>
                      <a:gd name="f85" fmla="val 534"/>
                      <a:gd name="f86" fmla="val 802"/>
                      <a:gd name="f87" fmla="val 784"/>
                      <a:gd name="f88" fmla="val 512"/>
                      <a:gd name="f89" fmla="val 767"/>
                      <a:gd name="f90" fmla="val 499"/>
                      <a:gd name="f91" fmla="val 750"/>
                      <a:gd name="f92" fmla="val 485"/>
                      <a:gd name="f93" fmla="val 734"/>
                      <a:gd name="f94" fmla="val 472"/>
                      <a:gd name="f95" fmla="val 718"/>
                      <a:gd name="f96" fmla="val 461"/>
                      <a:gd name="f97" fmla="val 704"/>
                      <a:gd name="f98" fmla="val 456"/>
                      <a:gd name="f99" fmla="val 690"/>
                      <a:gd name="f100" fmla="val 455"/>
                      <a:gd name="f101" fmla="val 678"/>
                      <a:gd name="f102" fmla="val 460"/>
                      <a:gd name="f103" fmla="val 478"/>
                      <a:gd name="f104" fmla="val 636"/>
                      <a:gd name="f105" fmla="val 500"/>
                      <a:gd name="f106" fmla="val 615"/>
                      <a:gd name="f107" fmla="val 594"/>
                      <a:gd name="f108" fmla="val 550"/>
                      <a:gd name="f109" fmla="val 572"/>
                      <a:gd name="f110" fmla="val 575"/>
                      <a:gd name="f111" fmla="val 597"/>
                      <a:gd name="f112" fmla="val 527"/>
                      <a:gd name="f113" fmla="val 616"/>
                      <a:gd name="f114" fmla="val 504"/>
                      <a:gd name="f115" fmla="val 629"/>
                      <a:gd name="f116" fmla="val 479"/>
                      <a:gd name="f117" fmla="val 635"/>
                      <a:gd name="f118" fmla="val 434"/>
                      <a:gd name="f119" fmla="val 631"/>
                      <a:gd name="f120" fmla="val 416"/>
                      <a:gd name="f121" fmla="val 622"/>
                      <a:gd name="f122" fmla="val 398"/>
                      <a:gd name="f123" fmla="val 610"/>
                      <a:gd name="f124" fmla="val 382"/>
                      <a:gd name="f125" fmla="val 596"/>
                      <a:gd name="f126" fmla="val 366"/>
                      <a:gd name="f127" fmla="val 580"/>
                      <a:gd name="f128" fmla="val 351"/>
                      <a:gd name="f129" fmla="val 565"/>
                      <a:gd name="f130" fmla="val 336"/>
                      <a:gd name="f131" fmla="val 322"/>
                      <a:gd name="f132" fmla="val 307"/>
                      <a:gd name="f133" fmla="val 292"/>
                      <a:gd name="f134" fmla="val 275"/>
                      <a:gd name="f135" fmla="val 258"/>
                      <a:gd name="f136" fmla="val 237"/>
                      <a:gd name="f137" fmla="val 529"/>
                      <a:gd name="f138" fmla="val 218"/>
                      <a:gd name="f139" fmla="val 530"/>
                      <a:gd name="f140" fmla="val 201"/>
                      <a:gd name="f141" fmla="val 184"/>
                      <a:gd name="f142" fmla="val 166"/>
                      <a:gd name="f143" fmla="val 148"/>
                      <a:gd name="f144" fmla="val 125"/>
                      <a:gd name="f145" fmla="val 111"/>
                      <a:gd name="f146" fmla="val 536"/>
                      <a:gd name="f147" fmla="val 100"/>
                      <a:gd name="f148" fmla="val 93"/>
                      <a:gd name="f149" fmla="val 551"/>
                      <a:gd name="f150" fmla="val 85"/>
                      <a:gd name="f151" fmla="val 559"/>
                      <a:gd name="f152" fmla="val 76"/>
                      <a:gd name="f153" fmla="val 567"/>
                      <a:gd name="f154" fmla="val 66"/>
                      <a:gd name="f155" fmla="val 53"/>
                      <a:gd name="f156" fmla="val 578"/>
                      <a:gd name="f157" fmla="val 36"/>
                      <a:gd name="f158" fmla="val 579"/>
                      <a:gd name="f159" fmla="val 27"/>
                      <a:gd name="f160" fmla="val 576"/>
                      <a:gd name="f161" fmla="val 21"/>
                      <a:gd name="f162" fmla="val 14"/>
                      <a:gd name="f163" fmla="val 558"/>
                      <a:gd name="f164" fmla="val 9"/>
                      <a:gd name="f165" fmla="val 5"/>
                      <a:gd name="f166" fmla="val 2"/>
                      <a:gd name="f167" fmla="val 11"/>
                      <a:gd name="f168" fmla="val 37"/>
                      <a:gd name="f169" fmla="val 24"/>
                      <a:gd name="f170" fmla="val 29"/>
                      <a:gd name="f171" fmla="val 40"/>
                      <a:gd name="f172" fmla="val 23"/>
                      <a:gd name="f173" fmla="val 60"/>
                      <a:gd name="f174" fmla="val 19"/>
                      <a:gd name="f175" fmla="val 82"/>
                      <a:gd name="f176" fmla="val 16"/>
                      <a:gd name="f177" fmla="val 108"/>
                      <a:gd name="f178" fmla="val 13"/>
                      <a:gd name="f179" fmla="val 136"/>
                      <a:gd name="f180" fmla="val 163"/>
                      <a:gd name="f181" fmla="val 191"/>
                      <a:gd name="f182" fmla="val 217"/>
                      <a:gd name="f183" fmla="val 242"/>
                      <a:gd name="f184" fmla="val 263"/>
                      <a:gd name="f185" fmla="val 279"/>
                      <a:gd name="f186" fmla="val 15"/>
                      <a:gd name="f187" fmla="val 17"/>
                      <a:gd name="f188" fmla="val 760"/>
                      <a:gd name="f189" fmla="val 20"/>
                      <a:gd name="f190" fmla="val 999"/>
                      <a:gd name="f191" fmla="val 1024"/>
                      <a:gd name="f192" fmla="val 1084"/>
                      <a:gd name="f193" fmla="val 1115"/>
                      <a:gd name="f194" fmla="val 1147"/>
                      <a:gd name="f195" fmla="val 1178"/>
                      <a:gd name="f196" fmla="val 1207"/>
                      <a:gd name="f197" fmla="val 1233"/>
                      <a:gd name="f198" fmla="val 1255"/>
                      <a:gd name="f199" fmla="val 1261"/>
                      <a:gd name="f200" fmla="val 1268"/>
                      <a:gd name="f201" fmla="val 1278"/>
                      <a:gd name="f202" fmla="val 1288"/>
                      <a:gd name="f203" fmla="val 28"/>
                      <a:gd name="f204" fmla="val 1299"/>
                      <a:gd name="f205" fmla="val 30"/>
                      <a:gd name="f206" fmla="val 1309"/>
                      <a:gd name="f207" fmla="val 1321"/>
                      <a:gd name="f208" fmla="val 1334"/>
                      <a:gd name="f209" fmla="val 1346"/>
                      <a:gd name="f210" fmla="val 1359"/>
                      <a:gd name="f211" fmla="val 8"/>
                      <a:gd name="f212" fmla="val 1382"/>
                      <a:gd name="f213" fmla="+- 0 0 -90"/>
                      <a:gd name="f214" fmla="*/ f3 1 1428"/>
                      <a:gd name="f215" fmla="*/ f4 1 664"/>
                      <a:gd name="f216" fmla="val f5"/>
                      <a:gd name="f217" fmla="val f6"/>
                      <a:gd name="f218" fmla="val f7"/>
                      <a:gd name="f219" fmla="*/ f213 f0 1"/>
                      <a:gd name="f220" fmla="+- f218 0 f216"/>
                      <a:gd name="f221" fmla="+- f217 0 f216"/>
                      <a:gd name="f222" fmla="*/ f219 1 f2"/>
                      <a:gd name="f223" fmla="*/ f221 1 1428"/>
                      <a:gd name="f224" fmla="*/ f220 1 664"/>
                      <a:gd name="f225" fmla="*/ 1411 f221 1"/>
                      <a:gd name="f226" fmla="*/ 12 f220 1"/>
                      <a:gd name="f227" fmla="*/ 1424 f221 1"/>
                      <a:gd name="f228" fmla="*/ 525 f220 1"/>
                      <a:gd name="f229" fmla="*/ 1418 f221 1"/>
                      <a:gd name="f230" fmla="*/ 591 f220 1"/>
                      <a:gd name="f231" fmla="*/ 1371 f221 1"/>
                      <a:gd name="f232" fmla="*/ 646 f220 1"/>
                      <a:gd name="f233" fmla="*/ 1305 f221 1"/>
                      <a:gd name="f234" fmla="*/ 664 f220 1"/>
                      <a:gd name="f235" fmla="*/ 1253 f221 1"/>
                      <a:gd name="f236" fmla="*/ 630 f220 1"/>
                      <a:gd name="f237" fmla="*/ 1217 f221 1"/>
                      <a:gd name="f238" fmla="*/ 574 f220 1"/>
                      <a:gd name="f239" fmla="*/ 1183 f221 1"/>
                      <a:gd name="f240" fmla="*/ 1141 f221 1"/>
                      <a:gd name="f241" fmla="*/ 523 f220 1"/>
                      <a:gd name="f242" fmla="*/ 1097 f221 1"/>
                      <a:gd name="f243" fmla="*/ 540 f220 1"/>
                      <a:gd name="f244" fmla="*/ 1052 f221 1"/>
                      <a:gd name="f245" fmla="*/ 541 f220 1"/>
                      <a:gd name="f246" fmla="*/ 1007 f221 1"/>
                      <a:gd name="f247" fmla="*/ 507 f220 1"/>
                      <a:gd name="f248" fmla="*/ 954 f221 1"/>
                      <a:gd name="f249" fmla="*/ 489 f220 1"/>
                      <a:gd name="f250" fmla="*/ 919 f221 1"/>
                      <a:gd name="f251" fmla="*/ 885 f221 1"/>
                      <a:gd name="f252" fmla="*/ 533 f220 1"/>
                      <a:gd name="f253" fmla="*/ 822 f221 1"/>
                      <a:gd name="f254" fmla="*/ 534 f220 1"/>
                      <a:gd name="f255" fmla="*/ 767 f221 1"/>
                      <a:gd name="f256" fmla="*/ 499 f220 1"/>
                      <a:gd name="f257" fmla="*/ 718 f221 1"/>
                      <a:gd name="f258" fmla="*/ 461 f220 1"/>
                      <a:gd name="f259" fmla="*/ 678 f221 1"/>
                      <a:gd name="f260" fmla="*/ 460 f220 1"/>
                      <a:gd name="f261" fmla="*/ 615 f221 1"/>
                      <a:gd name="f262" fmla="*/ 550 f221 1"/>
                      <a:gd name="f263" fmla="*/ 597 f220 1"/>
                      <a:gd name="f264" fmla="*/ 479 f221 1"/>
                      <a:gd name="f265" fmla="*/ 635 f220 1"/>
                      <a:gd name="f266" fmla="*/ 416 f221 1"/>
                      <a:gd name="f267" fmla="*/ 622 f220 1"/>
                      <a:gd name="f268" fmla="*/ 366 f221 1"/>
                      <a:gd name="f269" fmla="*/ 580 f220 1"/>
                      <a:gd name="f270" fmla="*/ 322 f221 1"/>
                      <a:gd name="f271" fmla="*/ 537 f220 1"/>
                      <a:gd name="f272" fmla="*/ 275 f221 1"/>
                      <a:gd name="f273" fmla="*/ 519 f220 1"/>
                      <a:gd name="f274" fmla="*/ 218 f221 1"/>
                      <a:gd name="f275" fmla="*/ 530 f220 1"/>
                      <a:gd name="f276" fmla="*/ 166 f221 1"/>
                      <a:gd name="f277" fmla="*/ 111 f221 1"/>
                      <a:gd name="f278" fmla="*/ 536 f220 1"/>
                      <a:gd name="f279" fmla="*/ 85 f221 1"/>
                      <a:gd name="f280" fmla="*/ 559 f220 1"/>
                      <a:gd name="f281" fmla="*/ 53 f221 1"/>
                      <a:gd name="f282" fmla="*/ 578 f220 1"/>
                      <a:gd name="f283" fmla="*/ 21 f221 1"/>
                      <a:gd name="f284" fmla="*/ 568 f220 1"/>
                      <a:gd name="f285" fmla="*/ 5 f221 1"/>
                      <a:gd name="f286" fmla="*/ 0 f221 1"/>
                      <a:gd name="f287" fmla="*/ 46 f220 1"/>
                      <a:gd name="f288" fmla="*/ 24 f221 1"/>
                      <a:gd name="f289" fmla="*/ 29 f220 1"/>
                      <a:gd name="f290" fmla="*/ 82 f221 1"/>
                      <a:gd name="f291" fmla="*/ 16 f220 1"/>
                      <a:gd name="f292" fmla="*/ 163 f221 1"/>
                      <a:gd name="f293" fmla="*/ 242 f221 1"/>
                      <a:gd name="f294" fmla="*/ 13 f220 1"/>
                      <a:gd name="f295" fmla="*/ 292 f221 1"/>
                      <a:gd name="f296" fmla="*/ 15 f220 1"/>
                      <a:gd name="f297" fmla="*/ 999 f221 1"/>
                      <a:gd name="f298" fmla="*/ 23 f220 1"/>
                      <a:gd name="f299" fmla="*/ 1084 f221 1"/>
                      <a:gd name="f300" fmla="*/ 1178 f221 1"/>
                      <a:gd name="f301" fmla="*/ 9 f220 1"/>
                      <a:gd name="f302" fmla="*/ 1255 f221 1"/>
                      <a:gd name="f303" fmla="*/ 17 f220 1"/>
                      <a:gd name="f304" fmla="*/ 1278 f221 1"/>
                      <a:gd name="f305" fmla="*/ 1309 f221 1"/>
                      <a:gd name="f306" fmla="*/ 30 f220 1"/>
                      <a:gd name="f307" fmla="*/ 1346 f221 1"/>
                      <a:gd name="f308" fmla="*/ 1382 f221 1"/>
                      <a:gd name="f309" fmla="*/ 0 f220 1"/>
                      <a:gd name="f310" fmla="+- f222 0 f1"/>
                      <a:gd name="f311" fmla="*/ f225 1 1428"/>
                      <a:gd name="f312" fmla="*/ f226 1 664"/>
                      <a:gd name="f313" fmla="*/ f227 1 1428"/>
                      <a:gd name="f314" fmla="*/ f228 1 664"/>
                      <a:gd name="f315" fmla="*/ f229 1 1428"/>
                      <a:gd name="f316" fmla="*/ f230 1 664"/>
                      <a:gd name="f317" fmla="*/ f231 1 1428"/>
                      <a:gd name="f318" fmla="*/ f232 1 664"/>
                      <a:gd name="f319" fmla="*/ f233 1 1428"/>
                      <a:gd name="f320" fmla="*/ f234 1 664"/>
                      <a:gd name="f321" fmla="*/ f235 1 1428"/>
                      <a:gd name="f322" fmla="*/ f236 1 664"/>
                      <a:gd name="f323" fmla="*/ f237 1 1428"/>
                      <a:gd name="f324" fmla="*/ f238 1 664"/>
                      <a:gd name="f325" fmla="*/ f239 1 1428"/>
                      <a:gd name="f326" fmla="*/ f240 1 1428"/>
                      <a:gd name="f327" fmla="*/ f241 1 664"/>
                      <a:gd name="f328" fmla="*/ f242 1 1428"/>
                      <a:gd name="f329" fmla="*/ f243 1 664"/>
                      <a:gd name="f330" fmla="*/ f244 1 1428"/>
                      <a:gd name="f331" fmla="*/ f245 1 664"/>
                      <a:gd name="f332" fmla="*/ f246 1 1428"/>
                      <a:gd name="f333" fmla="*/ f247 1 664"/>
                      <a:gd name="f334" fmla="*/ f248 1 1428"/>
                      <a:gd name="f335" fmla="*/ f249 1 664"/>
                      <a:gd name="f336" fmla="*/ f250 1 1428"/>
                      <a:gd name="f337" fmla="*/ f251 1 1428"/>
                      <a:gd name="f338" fmla="*/ f252 1 664"/>
                      <a:gd name="f339" fmla="*/ f253 1 1428"/>
                      <a:gd name="f340" fmla="*/ f254 1 664"/>
                      <a:gd name="f341" fmla="*/ f255 1 1428"/>
                      <a:gd name="f342" fmla="*/ f256 1 664"/>
                      <a:gd name="f343" fmla="*/ f257 1 1428"/>
                      <a:gd name="f344" fmla="*/ f258 1 664"/>
                      <a:gd name="f345" fmla="*/ f259 1 1428"/>
                      <a:gd name="f346" fmla="*/ f260 1 664"/>
                      <a:gd name="f347" fmla="*/ f261 1 1428"/>
                      <a:gd name="f348" fmla="*/ f262 1 1428"/>
                      <a:gd name="f349" fmla="*/ f263 1 664"/>
                      <a:gd name="f350" fmla="*/ f264 1 1428"/>
                      <a:gd name="f351" fmla="*/ f265 1 664"/>
                      <a:gd name="f352" fmla="*/ f266 1 1428"/>
                      <a:gd name="f353" fmla="*/ f267 1 664"/>
                      <a:gd name="f354" fmla="*/ f268 1 1428"/>
                      <a:gd name="f355" fmla="*/ f269 1 664"/>
                      <a:gd name="f356" fmla="*/ f270 1 1428"/>
                      <a:gd name="f357" fmla="*/ f271 1 664"/>
                      <a:gd name="f358" fmla="*/ f272 1 1428"/>
                      <a:gd name="f359" fmla="*/ f273 1 664"/>
                      <a:gd name="f360" fmla="*/ f274 1 1428"/>
                      <a:gd name="f361" fmla="*/ f275 1 664"/>
                      <a:gd name="f362" fmla="*/ f276 1 1428"/>
                      <a:gd name="f363" fmla="*/ f277 1 1428"/>
                      <a:gd name="f364" fmla="*/ f278 1 664"/>
                      <a:gd name="f365" fmla="*/ f279 1 1428"/>
                      <a:gd name="f366" fmla="*/ f280 1 664"/>
                      <a:gd name="f367" fmla="*/ f281 1 1428"/>
                      <a:gd name="f368" fmla="*/ f282 1 664"/>
                      <a:gd name="f369" fmla="*/ f283 1 1428"/>
                      <a:gd name="f370" fmla="*/ f284 1 664"/>
                      <a:gd name="f371" fmla="*/ f285 1 1428"/>
                      <a:gd name="f372" fmla="*/ f286 1 1428"/>
                      <a:gd name="f373" fmla="*/ f287 1 664"/>
                      <a:gd name="f374" fmla="*/ f288 1 1428"/>
                      <a:gd name="f375" fmla="*/ f289 1 664"/>
                      <a:gd name="f376" fmla="*/ f290 1 1428"/>
                      <a:gd name="f377" fmla="*/ f291 1 664"/>
                      <a:gd name="f378" fmla="*/ f292 1 1428"/>
                      <a:gd name="f379" fmla="*/ f293 1 1428"/>
                      <a:gd name="f380" fmla="*/ f294 1 664"/>
                      <a:gd name="f381" fmla="*/ f295 1 1428"/>
                      <a:gd name="f382" fmla="*/ f296 1 664"/>
                      <a:gd name="f383" fmla="*/ f297 1 1428"/>
                      <a:gd name="f384" fmla="*/ f298 1 664"/>
                      <a:gd name="f385" fmla="*/ f299 1 1428"/>
                      <a:gd name="f386" fmla="*/ f300 1 1428"/>
                      <a:gd name="f387" fmla="*/ f301 1 664"/>
                      <a:gd name="f388" fmla="*/ f302 1 1428"/>
                      <a:gd name="f389" fmla="*/ f303 1 664"/>
                      <a:gd name="f390" fmla="*/ f304 1 1428"/>
                      <a:gd name="f391" fmla="*/ f305 1 1428"/>
                      <a:gd name="f392" fmla="*/ f306 1 664"/>
                      <a:gd name="f393" fmla="*/ f307 1 1428"/>
                      <a:gd name="f394" fmla="*/ f308 1 1428"/>
                      <a:gd name="f395" fmla="*/ f309 1 664"/>
                      <a:gd name="f396" fmla="*/ 0 1 f223"/>
                      <a:gd name="f397" fmla="*/ f217 1 f223"/>
                      <a:gd name="f398" fmla="*/ 0 1 f224"/>
                      <a:gd name="f399" fmla="*/ f218 1 f224"/>
                      <a:gd name="f400" fmla="*/ f311 1 f223"/>
                      <a:gd name="f401" fmla="*/ f312 1 f224"/>
                      <a:gd name="f402" fmla="*/ f313 1 f223"/>
                      <a:gd name="f403" fmla="*/ f314 1 f224"/>
                      <a:gd name="f404" fmla="*/ f315 1 f223"/>
                      <a:gd name="f405" fmla="*/ f316 1 f224"/>
                      <a:gd name="f406" fmla="*/ f317 1 f223"/>
                      <a:gd name="f407" fmla="*/ f318 1 f224"/>
                      <a:gd name="f408" fmla="*/ f319 1 f223"/>
                      <a:gd name="f409" fmla="*/ f320 1 f224"/>
                      <a:gd name="f410" fmla="*/ f321 1 f223"/>
                      <a:gd name="f411" fmla="*/ f322 1 f224"/>
                      <a:gd name="f412" fmla="*/ f323 1 f223"/>
                      <a:gd name="f413" fmla="*/ f324 1 f224"/>
                      <a:gd name="f414" fmla="*/ f325 1 f223"/>
                      <a:gd name="f415" fmla="*/ f326 1 f223"/>
                      <a:gd name="f416" fmla="*/ f327 1 f224"/>
                      <a:gd name="f417" fmla="*/ f328 1 f223"/>
                      <a:gd name="f418" fmla="*/ f329 1 f224"/>
                      <a:gd name="f419" fmla="*/ f330 1 f223"/>
                      <a:gd name="f420" fmla="*/ f331 1 f224"/>
                      <a:gd name="f421" fmla="*/ f332 1 f223"/>
                      <a:gd name="f422" fmla="*/ f333 1 f224"/>
                      <a:gd name="f423" fmla="*/ f334 1 f223"/>
                      <a:gd name="f424" fmla="*/ f335 1 f224"/>
                      <a:gd name="f425" fmla="*/ f336 1 f223"/>
                      <a:gd name="f426" fmla="*/ f337 1 f223"/>
                      <a:gd name="f427" fmla="*/ f338 1 f224"/>
                      <a:gd name="f428" fmla="*/ f339 1 f223"/>
                      <a:gd name="f429" fmla="*/ f340 1 f224"/>
                      <a:gd name="f430" fmla="*/ f341 1 f223"/>
                      <a:gd name="f431" fmla="*/ f342 1 f224"/>
                      <a:gd name="f432" fmla="*/ f343 1 f223"/>
                      <a:gd name="f433" fmla="*/ f344 1 f224"/>
                      <a:gd name="f434" fmla="*/ f345 1 f223"/>
                      <a:gd name="f435" fmla="*/ f346 1 f224"/>
                      <a:gd name="f436" fmla="*/ f347 1 f223"/>
                      <a:gd name="f437" fmla="*/ f348 1 f223"/>
                      <a:gd name="f438" fmla="*/ f349 1 f224"/>
                      <a:gd name="f439" fmla="*/ f350 1 f223"/>
                      <a:gd name="f440" fmla="*/ f351 1 f224"/>
                      <a:gd name="f441" fmla="*/ f352 1 f223"/>
                      <a:gd name="f442" fmla="*/ f353 1 f224"/>
                      <a:gd name="f443" fmla="*/ f354 1 f223"/>
                      <a:gd name="f444" fmla="*/ f355 1 f224"/>
                      <a:gd name="f445" fmla="*/ f356 1 f223"/>
                      <a:gd name="f446" fmla="*/ f357 1 f224"/>
                      <a:gd name="f447" fmla="*/ f358 1 f223"/>
                      <a:gd name="f448" fmla="*/ f359 1 f224"/>
                      <a:gd name="f449" fmla="*/ f360 1 f223"/>
                      <a:gd name="f450" fmla="*/ f361 1 f224"/>
                      <a:gd name="f451" fmla="*/ f362 1 f223"/>
                      <a:gd name="f452" fmla="*/ f363 1 f223"/>
                      <a:gd name="f453" fmla="*/ f364 1 f224"/>
                      <a:gd name="f454" fmla="*/ f365 1 f223"/>
                      <a:gd name="f455" fmla="*/ f366 1 f224"/>
                      <a:gd name="f456" fmla="*/ f367 1 f223"/>
                      <a:gd name="f457" fmla="*/ f368 1 f224"/>
                      <a:gd name="f458" fmla="*/ f369 1 f223"/>
                      <a:gd name="f459" fmla="*/ f370 1 f224"/>
                      <a:gd name="f460" fmla="*/ f371 1 f223"/>
                      <a:gd name="f461" fmla="*/ f372 1 f223"/>
                      <a:gd name="f462" fmla="*/ f373 1 f224"/>
                      <a:gd name="f463" fmla="*/ f374 1 f223"/>
                      <a:gd name="f464" fmla="*/ f375 1 f224"/>
                      <a:gd name="f465" fmla="*/ f376 1 f223"/>
                      <a:gd name="f466" fmla="*/ f377 1 f224"/>
                      <a:gd name="f467" fmla="*/ f378 1 f223"/>
                      <a:gd name="f468" fmla="*/ f379 1 f223"/>
                      <a:gd name="f469" fmla="*/ f380 1 f224"/>
                      <a:gd name="f470" fmla="*/ f381 1 f223"/>
                      <a:gd name="f471" fmla="*/ f382 1 f224"/>
                      <a:gd name="f472" fmla="*/ f383 1 f223"/>
                      <a:gd name="f473" fmla="*/ f384 1 f224"/>
                      <a:gd name="f474" fmla="*/ f385 1 f223"/>
                      <a:gd name="f475" fmla="*/ f386 1 f223"/>
                      <a:gd name="f476" fmla="*/ f387 1 f224"/>
                      <a:gd name="f477" fmla="*/ f388 1 f223"/>
                      <a:gd name="f478" fmla="*/ f389 1 f224"/>
                      <a:gd name="f479" fmla="*/ f390 1 f223"/>
                      <a:gd name="f480" fmla="*/ f391 1 f223"/>
                      <a:gd name="f481" fmla="*/ f392 1 f224"/>
                      <a:gd name="f482" fmla="*/ f393 1 f223"/>
                      <a:gd name="f483" fmla="*/ f394 1 f223"/>
                      <a:gd name="f484" fmla="*/ f395 1 f224"/>
                      <a:gd name="f485" fmla="*/ f396 f214 1"/>
                      <a:gd name="f486" fmla="*/ f397 f214 1"/>
                      <a:gd name="f487" fmla="*/ f399 f215 1"/>
                      <a:gd name="f488" fmla="*/ f398 f215 1"/>
                      <a:gd name="f489" fmla="*/ f400 f214 1"/>
                      <a:gd name="f490" fmla="*/ f401 f215 1"/>
                      <a:gd name="f491" fmla="*/ f402 f214 1"/>
                      <a:gd name="f492" fmla="*/ f403 f215 1"/>
                      <a:gd name="f493" fmla="*/ f404 f214 1"/>
                      <a:gd name="f494" fmla="*/ f405 f215 1"/>
                      <a:gd name="f495" fmla="*/ f406 f214 1"/>
                      <a:gd name="f496" fmla="*/ f407 f215 1"/>
                      <a:gd name="f497" fmla="*/ f408 f214 1"/>
                      <a:gd name="f498" fmla="*/ f409 f215 1"/>
                      <a:gd name="f499" fmla="*/ f410 f214 1"/>
                      <a:gd name="f500" fmla="*/ f411 f215 1"/>
                      <a:gd name="f501" fmla="*/ f412 f214 1"/>
                      <a:gd name="f502" fmla="*/ f413 f215 1"/>
                      <a:gd name="f503" fmla="*/ f414 f214 1"/>
                      <a:gd name="f504" fmla="*/ f415 f214 1"/>
                      <a:gd name="f505" fmla="*/ f416 f215 1"/>
                      <a:gd name="f506" fmla="*/ f417 f214 1"/>
                      <a:gd name="f507" fmla="*/ f418 f215 1"/>
                      <a:gd name="f508" fmla="*/ f419 f214 1"/>
                      <a:gd name="f509" fmla="*/ f420 f215 1"/>
                      <a:gd name="f510" fmla="*/ f421 f214 1"/>
                      <a:gd name="f511" fmla="*/ f422 f215 1"/>
                      <a:gd name="f512" fmla="*/ f423 f214 1"/>
                      <a:gd name="f513" fmla="*/ f424 f215 1"/>
                      <a:gd name="f514" fmla="*/ f425 f214 1"/>
                      <a:gd name="f515" fmla="*/ f426 f214 1"/>
                      <a:gd name="f516" fmla="*/ f427 f215 1"/>
                      <a:gd name="f517" fmla="*/ f428 f214 1"/>
                      <a:gd name="f518" fmla="*/ f429 f215 1"/>
                      <a:gd name="f519" fmla="*/ f430 f214 1"/>
                      <a:gd name="f520" fmla="*/ f431 f215 1"/>
                      <a:gd name="f521" fmla="*/ f432 f214 1"/>
                      <a:gd name="f522" fmla="*/ f433 f215 1"/>
                      <a:gd name="f523" fmla="*/ f434 f214 1"/>
                      <a:gd name="f524" fmla="*/ f435 f215 1"/>
                      <a:gd name="f525" fmla="*/ f436 f214 1"/>
                      <a:gd name="f526" fmla="*/ f437 f214 1"/>
                      <a:gd name="f527" fmla="*/ f438 f215 1"/>
                      <a:gd name="f528" fmla="*/ f439 f214 1"/>
                      <a:gd name="f529" fmla="*/ f440 f215 1"/>
                      <a:gd name="f530" fmla="*/ f441 f214 1"/>
                      <a:gd name="f531" fmla="*/ f442 f215 1"/>
                      <a:gd name="f532" fmla="*/ f443 f214 1"/>
                      <a:gd name="f533" fmla="*/ f444 f215 1"/>
                      <a:gd name="f534" fmla="*/ f445 f214 1"/>
                      <a:gd name="f535" fmla="*/ f446 f215 1"/>
                      <a:gd name="f536" fmla="*/ f447 f214 1"/>
                      <a:gd name="f537" fmla="*/ f448 f215 1"/>
                      <a:gd name="f538" fmla="*/ f449 f214 1"/>
                      <a:gd name="f539" fmla="*/ f450 f215 1"/>
                      <a:gd name="f540" fmla="*/ f451 f214 1"/>
                      <a:gd name="f541" fmla="*/ f452 f214 1"/>
                      <a:gd name="f542" fmla="*/ f453 f215 1"/>
                      <a:gd name="f543" fmla="*/ f454 f214 1"/>
                      <a:gd name="f544" fmla="*/ f455 f215 1"/>
                      <a:gd name="f545" fmla="*/ f456 f214 1"/>
                      <a:gd name="f546" fmla="*/ f457 f215 1"/>
                      <a:gd name="f547" fmla="*/ f458 f214 1"/>
                      <a:gd name="f548" fmla="*/ f459 f215 1"/>
                      <a:gd name="f549" fmla="*/ f460 f214 1"/>
                      <a:gd name="f550" fmla="*/ f461 f214 1"/>
                      <a:gd name="f551" fmla="*/ f462 f215 1"/>
                      <a:gd name="f552" fmla="*/ f463 f214 1"/>
                      <a:gd name="f553" fmla="*/ f464 f215 1"/>
                      <a:gd name="f554" fmla="*/ f465 f214 1"/>
                      <a:gd name="f555" fmla="*/ f466 f215 1"/>
                      <a:gd name="f556" fmla="*/ f467 f214 1"/>
                      <a:gd name="f557" fmla="*/ f468 f214 1"/>
                      <a:gd name="f558" fmla="*/ f469 f215 1"/>
                      <a:gd name="f559" fmla="*/ f470 f214 1"/>
                      <a:gd name="f560" fmla="*/ f471 f215 1"/>
                      <a:gd name="f561" fmla="*/ f472 f214 1"/>
                      <a:gd name="f562" fmla="*/ f473 f215 1"/>
                      <a:gd name="f563" fmla="*/ f474 f214 1"/>
                      <a:gd name="f564" fmla="*/ f475 f214 1"/>
                      <a:gd name="f565" fmla="*/ f476 f215 1"/>
                      <a:gd name="f566" fmla="*/ f477 f214 1"/>
                      <a:gd name="f567" fmla="*/ f478 f215 1"/>
                      <a:gd name="f568" fmla="*/ f479 f214 1"/>
                      <a:gd name="f569" fmla="*/ f480 f214 1"/>
                      <a:gd name="f570" fmla="*/ f481 f215 1"/>
                      <a:gd name="f571" fmla="*/ f482 f214 1"/>
                      <a:gd name="f572" fmla="*/ f483 f214 1"/>
                      <a:gd name="f573" fmla="*/ f484 f215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310">
                        <a:pos x="f489" y="f490"/>
                      </a:cxn>
                      <a:cxn ang="f310">
                        <a:pos x="f491" y="f492"/>
                      </a:cxn>
                      <a:cxn ang="f310">
                        <a:pos x="f493" y="f494"/>
                      </a:cxn>
                      <a:cxn ang="f310">
                        <a:pos x="f495" y="f496"/>
                      </a:cxn>
                      <a:cxn ang="f310">
                        <a:pos x="f497" y="f498"/>
                      </a:cxn>
                      <a:cxn ang="f310">
                        <a:pos x="f499" y="f500"/>
                      </a:cxn>
                      <a:cxn ang="f310">
                        <a:pos x="f501" y="f502"/>
                      </a:cxn>
                      <a:cxn ang="f310">
                        <a:pos x="f503" y="f492"/>
                      </a:cxn>
                      <a:cxn ang="f310">
                        <a:pos x="f504" y="f505"/>
                      </a:cxn>
                      <a:cxn ang="f310">
                        <a:pos x="f506" y="f507"/>
                      </a:cxn>
                      <a:cxn ang="f310">
                        <a:pos x="f508" y="f509"/>
                      </a:cxn>
                      <a:cxn ang="f310">
                        <a:pos x="f510" y="f511"/>
                      </a:cxn>
                      <a:cxn ang="f310">
                        <a:pos x="f512" y="f513"/>
                      </a:cxn>
                      <a:cxn ang="f310">
                        <a:pos x="f514" y="f511"/>
                      </a:cxn>
                      <a:cxn ang="f310">
                        <a:pos x="f515" y="f516"/>
                      </a:cxn>
                      <a:cxn ang="f310">
                        <a:pos x="f517" y="f518"/>
                      </a:cxn>
                      <a:cxn ang="f310">
                        <a:pos x="f519" y="f520"/>
                      </a:cxn>
                      <a:cxn ang="f310">
                        <a:pos x="f521" y="f522"/>
                      </a:cxn>
                      <a:cxn ang="f310">
                        <a:pos x="f523" y="f524"/>
                      </a:cxn>
                      <a:cxn ang="f310">
                        <a:pos x="f525" y="f492"/>
                      </a:cxn>
                      <a:cxn ang="f310">
                        <a:pos x="f526" y="f527"/>
                      </a:cxn>
                      <a:cxn ang="f310">
                        <a:pos x="f528" y="f529"/>
                      </a:cxn>
                      <a:cxn ang="f310">
                        <a:pos x="f530" y="f531"/>
                      </a:cxn>
                      <a:cxn ang="f310">
                        <a:pos x="f532" y="f533"/>
                      </a:cxn>
                      <a:cxn ang="f310">
                        <a:pos x="f534" y="f535"/>
                      </a:cxn>
                      <a:cxn ang="f310">
                        <a:pos x="f536" y="f537"/>
                      </a:cxn>
                      <a:cxn ang="f310">
                        <a:pos x="f538" y="f539"/>
                      </a:cxn>
                      <a:cxn ang="f310">
                        <a:pos x="f540" y="f492"/>
                      </a:cxn>
                      <a:cxn ang="f310">
                        <a:pos x="f541" y="f542"/>
                      </a:cxn>
                      <a:cxn ang="f310">
                        <a:pos x="f543" y="f544"/>
                      </a:cxn>
                      <a:cxn ang="f310">
                        <a:pos x="f545" y="f546"/>
                      </a:cxn>
                      <a:cxn ang="f310">
                        <a:pos x="f547" y="f548"/>
                      </a:cxn>
                      <a:cxn ang="f310">
                        <a:pos x="f549" y="f542"/>
                      </a:cxn>
                      <a:cxn ang="f310">
                        <a:pos x="f550" y="f551"/>
                      </a:cxn>
                      <a:cxn ang="f310">
                        <a:pos x="f552" y="f553"/>
                      </a:cxn>
                      <a:cxn ang="f310">
                        <a:pos x="f554" y="f555"/>
                      </a:cxn>
                      <a:cxn ang="f310">
                        <a:pos x="f556" y="f490"/>
                      </a:cxn>
                      <a:cxn ang="f310">
                        <a:pos x="f557" y="f558"/>
                      </a:cxn>
                      <a:cxn ang="f310">
                        <a:pos x="f559" y="f560"/>
                      </a:cxn>
                      <a:cxn ang="f310">
                        <a:pos x="f561" y="f562"/>
                      </a:cxn>
                      <a:cxn ang="f310">
                        <a:pos x="f563" y="f555"/>
                      </a:cxn>
                      <a:cxn ang="f310">
                        <a:pos x="f564" y="f565"/>
                      </a:cxn>
                      <a:cxn ang="f310">
                        <a:pos x="f566" y="f567"/>
                      </a:cxn>
                      <a:cxn ang="f310">
                        <a:pos x="f568" y="f562"/>
                      </a:cxn>
                      <a:cxn ang="f310">
                        <a:pos x="f569" y="f570"/>
                      </a:cxn>
                      <a:cxn ang="f310">
                        <a:pos x="f571" y="f560"/>
                      </a:cxn>
                      <a:cxn ang="f310">
                        <a:pos x="f572" y="f573"/>
                      </a:cxn>
                    </a:cxnLst>
                    <a:rect l="f485" t="f488" r="f486" b="f487"/>
                    <a:pathLst>
                      <a:path w="1428" h="664">
                        <a:moveTo>
                          <a:pt x="f8" y="f5"/>
                        </a:moveTo>
                        <a:lnTo>
                          <a:pt x="f9" y="f10"/>
                        </a:lnTo>
                        <a:lnTo>
                          <a:pt x="f11" y="f12"/>
                        </a:lnTo>
                        <a:lnTo>
                          <a:pt x="f13" y="f14"/>
                        </a:lnTo>
                        <a:lnTo>
                          <a:pt x="f15" y="f16"/>
                        </a:lnTo>
                        <a:lnTo>
                          <a:pt x="f15" y="f17"/>
                        </a:lnTo>
                        <a:lnTo>
                          <a:pt x="f6" y="f18"/>
                        </a:lnTo>
                        <a:lnTo>
                          <a:pt x="f19" y="f20"/>
                        </a:lnTo>
                        <a:lnTo>
                          <a:pt x="f21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8"/>
                        </a:lnTo>
                        <a:lnTo>
                          <a:pt x="f29" y="f30"/>
                        </a:lnTo>
                        <a:lnTo>
                          <a:pt x="f31" y="f7"/>
                        </a:lnTo>
                        <a:lnTo>
                          <a:pt x="f32" y="f7"/>
                        </a:lnTo>
                        <a:lnTo>
                          <a:pt x="f33" y="f30"/>
                        </a:lnTo>
                        <a:lnTo>
                          <a:pt x="f34" y="f28"/>
                        </a:lnTo>
                        <a:lnTo>
                          <a:pt x="f35" y="f26"/>
                        </a:lnTo>
                        <a:lnTo>
                          <a:pt x="f36" y="f24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17"/>
                        </a:lnTo>
                        <a:lnTo>
                          <a:pt x="f46" y="f47"/>
                        </a:lnTo>
                        <a:lnTo>
                          <a:pt x="f48" y="f49"/>
                        </a:lnTo>
                        <a:lnTo>
                          <a:pt x="f50" y="f51"/>
                        </a:lnTo>
                        <a:lnTo>
                          <a:pt x="f52" y="f53"/>
                        </a:lnTo>
                        <a:lnTo>
                          <a:pt x="f54" y="f55"/>
                        </a:lnTo>
                        <a:lnTo>
                          <a:pt x="f56" y="f57"/>
                        </a:lnTo>
                        <a:lnTo>
                          <a:pt x="f58" y="f59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64" y="f55"/>
                        </a:lnTo>
                        <a:lnTo>
                          <a:pt x="f65" y="f47"/>
                        </a:lnTo>
                        <a:lnTo>
                          <a:pt x="f66" y="f67"/>
                        </a:lnTo>
                        <a:lnTo>
                          <a:pt x="f68" y="f69"/>
                        </a:lnTo>
                        <a:lnTo>
                          <a:pt x="f70" y="f71"/>
                        </a:lnTo>
                        <a:lnTo>
                          <a:pt x="f72" y="f71"/>
                        </a:lnTo>
                        <a:lnTo>
                          <a:pt x="f73" y="f74"/>
                        </a:lnTo>
                        <a:lnTo>
                          <a:pt x="f75" y="f76"/>
                        </a:lnTo>
                        <a:lnTo>
                          <a:pt x="f77" y="f67"/>
                        </a:lnTo>
                        <a:lnTo>
                          <a:pt x="f78" y="f79"/>
                        </a:lnTo>
                        <a:lnTo>
                          <a:pt x="f80" y="f17"/>
                        </a:lnTo>
                        <a:lnTo>
                          <a:pt x="f81" y="f55"/>
                        </a:lnTo>
                        <a:lnTo>
                          <a:pt x="f82" y="f57"/>
                        </a:lnTo>
                        <a:lnTo>
                          <a:pt x="f83" y="f57"/>
                        </a:lnTo>
                        <a:lnTo>
                          <a:pt x="f84" y="f85"/>
                        </a:lnTo>
                        <a:lnTo>
                          <a:pt x="f86" y="f17"/>
                        </a:lnTo>
                        <a:lnTo>
                          <a:pt x="f87" y="f88"/>
                        </a:lnTo>
                        <a:lnTo>
                          <a:pt x="f89" y="f90"/>
                        </a:lnTo>
                        <a:lnTo>
                          <a:pt x="f91" y="f92"/>
                        </a:lnTo>
                        <a:lnTo>
                          <a:pt x="f93" y="f94"/>
                        </a:lnTo>
                        <a:lnTo>
                          <a:pt x="f95" y="f96"/>
                        </a:lnTo>
                        <a:lnTo>
                          <a:pt x="f97" y="f98"/>
                        </a:lnTo>
                        <a:lnTo>
                          <a:pt x="f99" y="f100"/>
                        </a:lnTo>
                        <a:lnTo>
                          <a:pt x="f101" y="f102"/>
                        </a:lnTo>
                        <a:lnTo>
                          <a:pt x="f30" y="f103"/>
                        </a:lnTo>
                        <a:lnTo>
                          <a:pt x="f104" y="f105"/>
                        </a:lnTo>
                        <a:lnTo>
                          <a:pt x="f106" y="f17"/>
                        </a:lnTo>
                        <a:lnTo>
                          <a:pt x="f107" y="f108"/>
                        </a:lnTo>
                        <a:lnTo>
                          <a:pt x="f109" y="f110"/>
                        </a:lnTo>
                        <a:lnTo>
                          <a:pt x="f108" y="f111"/>
                        </a:lnTo>
                        <a:lnTo>
                          <a:pt x="f112" y="f113"/>
                        </a:lnTo>
                        <a:lnTo>
                          <a:pt x="f114" y="f115"/>
                        </a:lnTo>
                        <a:lnTo>
                          <a:pt x="f116" y="f117"/>
                        </a:lnTo>
                        <a:lnTo>
                          <a:pt x="f100" y="f117"/>
                        </a:lnTo>
                        <a:lnTo>
                          <a:pt x="f118" y="f119"/>
                        </a:lnTo>
                        <a:lnTo>
                          <a:pt x="f120" y="f121"/>
                        </a:lnTo>
                        <a:lnTo>
                          <a:pt x="f122" y="f123"/>
                        </a:lnTo>
                        <a:lnTo>
                          <a:pt x="f124" y="f125"/>
                        </a:lnTo>
                        <a:lnTo>
                          <a:pt x="f126" y="f127"/>
                        </a:lnTo>
                        <a:lnTo>
                          <a:pt x="f128" y="f129"/>
                        </a:lnTo>
                        <a:lnTo>
                          <a:pt x="f130" y="f108"/>
                        </a:lnTo>
                        <a:lnTo>
                          <a:pt x="f131" y="f44"/>
                        </a:lnTo>
                        <a:lnTo>
                          <a:pt x="f132" y="f112"/>
                        </a:lnTo>
                        <a:lnTo>
                          <a:pt x="f133" y="f47"/>
                        </a:lnTo>
                        <a:lnTo>
                          <a:pt x="f134" y="f49"/>
                        </a:lnTo>
                        <a:lnTo>
                          <a:pt x="f135" y="f51"/>
                        </a:lnTo>
                        <a:lnTo>
                          <a:pt x="f136" y="f137"/>
                        </a:lnTo>
                        <a:lnTo>
                          <a:pt x="f138" y="f139"/>
                        </a:lnTo>
                        <a:lnTo>
                          <a:pt x="f140" y="f137"/>
                        </a:lnTo>
                        <a:lnTo>
                          <a:pt x="f141" y="f112"/>
                        </a:lnTo>
                        <a:lnTo>
                          <a:pt x="f142" y="f17"/>
                        </a:lnTo>
                        <a:lnTo>
                          <a:pt x="f143" y="f112"/>
                        </a:lnTo>
                        <a:lnTo>
                          <a:pt x="f144" y="f139"/>
                        </a:lnTo>
                        <a:lnTo>
                          <a:pt x="f145" y="f146"/>
                        </a:lnTo>
                        <a:lnTo>
                          <a:pt x="f147" y="f59"/>
                        </a:lnTo>
                        <a:lnTo>
                          <a:pt x="f148" y="f149"/>
                        </a:lnTo>
                        <a:lnTo>
                          <a:pt x="f150" y="f151"/>
                        </a:lnTo>
                        <a:lnTo>
                          <a:pt x="f152" y="f153"/>
                        </a:lnTo>
                        <a:lnTo>
                          <a:pt x="f154" y="f40"/>
                        </a:lnTo>
                        <a:lnTo>
                          <a:pt x="f155" y="f156"/>
                        </a:lnTo>
                        <a:lnTo>
                          <a:pt x="f157" y="f158"/>
                        </a:lnTo>
                        <a:lnTo>
                          <a:pt x="f159" y="f160"/>
                        </a:lnTo>
                        <a:lnTo>
                          <a:pt x="f161" y="f20"/>
                        </a:lnTo>
                        <a:lnTo>
                          <a:pt x="f162" y="f163"/>
                        </a:lnTo>
                        <a:lnTo>
                          <a:pt x="f164" y="f18"/>
                        </a:lnTo>
                        <a:lnTo>
                          <a:pt x="f165" y="f146"/>
                        </a:lnTo>
                        <a:lnTo>
                          <a:pt x="f166" y="f137"/>
                        </a:lnTo>
                        <a:lnTo>
                          <a:pt x="f5" y="f53"/>
                        </a:lnTo>
                        <a:lnTo>
                          <a:pt x="f5" y="f16"/>
                        </a:lnTo>
                        <a:lnTo>
                          <a:pt x="f167" y="f16"/>
                        </a:lnTo>
                        <a:lnTo>
                          <a:pt x="f162" y="f168"/>
                        </a:lnTo>
                        <a:lnTo>
                          <a:pt x="f169" y="f170"/>
                        </a:lnTo>
                        <a:lnTo>
                          <a:pt x="f171" y="f172"/>
                        </a:lnTo>
                        <a:lnTo>
                          <a:pt x="f173" y="f174"/>
                        </a:lnTo>
                        <a:lnTo>
                          <a:pt x="f175" y="f176"/>
                        </a:lnTo>
                        <a:lnTo>
                          <a:pt x="f177" y="f178"/>
                        </a:lnTo>
                        <a:lnTo>
                          <a:pt x="f179" y="f12"/>
                        </a:lnTo>
                        <a:lnTo>
                          <a:pt x="f180" y="f12"/>
                        </a:lnTo>
                        <a:lnTo>
                          <a:pt x="f181" y="f12"/>
                        </a:lnTo>
                        <a:lnTo>
                          <a:pt x="f182" y="f12"/>
                        </a:lnTo>
                        <a:lnTo>
                          <a:pt x="f183" y="f178"/>
                        </a:lnTo>
                        <a:lnTo>
                          <a:pt x="f184" y="f178"/>
                        </a:lnTo>
                        <a:lnTo>
                          <a:pt x="f185" y="f186"/>
                        </a:lnTo>
                        <a:lnTo>
                          <a:pt x="f133" y="f186"/>
                        </a:lnTo>
                        <a:lnTo>
                          <a:pt x="f17" y="f187"/>
                        </a:lnTo>
                        <a:lnTo>
                          <a:pt x="f188" y="f189"/>
                        </a:lnTo>
                        <a:lnTo>
                          <a:pt x="f190" y="f172"/>
                        </a:lnTo>
                        <a:lnTo>
                          <a:pt x="f191" y="f161"/>
                        </a:lnTo>
                        <a:lnTo>
                          <a:pt x="f62" y="f189"/>
                        </a:lnTo>
                        <a:lnTo>
                          <a:pt x="f192" y="f176"/>
                        </a:lnTo>
                        <a:lnTo>
                          <a:pt x="f193" y="f178"/>
                        </a:lnTo>
                        <a:lnTo>
                          <a:pt x="f194" y="f167"/>
                        </a:lnTo>
                        <a:lnTo>
                          <a:pt x="f195" y="f164"/>
                        </a:lnTo>
                        <a:lnTo>
                          <a:pt x="f196" y="f164"/>
                        </a:lnTo>
                        <a:lnTo>
                          <a:pt x="f197" y="f12"/>
                        </a:lnTo>
                        <a:lnTo>
                          <a:pt x="f198" y="f187"/>
                        </a:lnTo>
                        <a:lnTo>
                          <a:pt x="f199" y="f176"/>
                        </a:lnTo>
                        <a:lnTo>
                          <a:pt x="f200" y="f187"/>
                        </a:lnTo>
                        <a:lnTo>
                          <a:pt x="f201" y="f172"/>
                        </a:lnTo>
                        <a:lnTo>
                          <a:pt x="f202" y="f203"/>
                        </a:lnTo>
                        <a:lnTo>
                          <a:pt x="f204" y="f205"/>
                        </a:lnTo>
                        <a:lnTo>
                          <a:pt x="f206" y="f205"/>
                        </a:lnTo>
                        <a:lnTo>
                          <a:pt x="f207" y="f14"/>
                        </a:lnTo>
                        <a:lnTo>
                          <a:pt x="f208" y="f161"/>
                        </a:lnTo>
                        <a:lnTo>
                          <a:pt x="f209" y="f186"/>
                        </a:lnTo>
                        <a:lnTo>
                          <a:pt x="f210" y="f211"/>
                        </a:lnTo>
                        <a:lnTo>
                          <a:pt x="f27" y="f10"/>
                        </a:lnTo>
                        <a:lnTo>
                          <a:pt x="f212" y="f5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68B545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17" name="Rectangle 151"/>
                  <p:cNvSpPr/>
                  <p:nvPr/>
                </p:nvSpPr>
                <p:spPr>
                  <a:xfrm rot="5400013">
                    <a:off x="896669" y="581521"/>
                    <a:ext cx="633761" cy="171770"/>
                  </a:xfrm>
                  <a:prstGeom prst="rect">
                    <a:avLst/>
                  </a:prstGeom>
                  <a:solidFill>
                    <a:srgbClr val="BFBFB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18" name="Rectangle 152"/>
                  <p:cNvSpPr/>
                  <p:nvPr/>
                </p:nvSpPr>
                <p:spPr>
                  <a:xfrm rot="5400013">
                    <a:off x="1053534" y="424638"/>
                    <a:ext cx="320012" cy="171770"/>
                  </a:xfrm>
                  <a:prstGeom prst="rect">
                    <a:avLst/>
                  </a:prstGeom>
                  <a:solidFill>
                    <a:srgbClr val="7F7F7F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19" name="Rectangle 153"/>
                  <p:cNvSpPr/>
                  <p:nvPr/>
                </p:nvSpPr>
                <p:spPr>
                  <a:xfrm rot="5400013">
                    <a:off x="882533" y="659447"/>
                    <a:ext cx="636001" cy="17245"/>
                  </a:xfrm>
                  <a:prstGeom prst="rect">
                    <a:avLst/>
                  </a:prstGeom>
                  <a:solidFill>
                    <a:srgbClr val="D9D9D9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20" name="Freeform 154"/>
                  <p:cNvSpPr/>
                  <p:nvPr/>
                </p:nvSpPr>
                <p:spPr>
                  <a:xfrm rot="5400013">
                    <a:off x="1456414" y="402066"/>
                    <a:ext cx="322710" cy="21065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720"/>
                      <a:gd name="f7" fmla="val 623"/>
                      <a:gd name="f8" fmla="val 163"/>
                      <a:gd name="f9" fmla="val 191"/>
                      <a:gd name="f10" fmla="val 217"/>
                      <a:gd name="f11" fmla="val 242"/>
                      <a:gd name="f12" fmla="val 1"/>
                      <a:gd name="f13" fmla="val 263"/>
                      <a:gd name="f14" fmla="val 279"/>
                      <a:gd name="f15" fmla="val 3"/>
                      <a:gd name="f16" fmla="val 292"/>
                      <a:gd name="f17" fmla="val 466"/>
                      <a:gd name="f18" fmla="val 4"/>
                      <a:gd name="f19" fmla="val 643"/>
                      <a:gd name="f20" fmla="val 7"/>
                      <a:gd name="f21" fmla="val 8"/>
                      <a:gd name="f22" fmla="val 450"/>
                      <a:gd name="f23" fmla="val 718"/>
                      <a:gd name="f24" fmla="val 449"/>
                      <a:gd name="f25" fmla="val 704"/>
                      <a:gd name="f26" fmla="val 443"/>
                      <a:gd name="f27" fmla="val 690"/>
                      <a:gd name="f28" fmla="val 678"/>
                      <a:gd name="f29" fmla="val 448"/>
                      <a:gd name="f30" fmla="val 657"/>
                      <a:gd name="f31" fmla="val 636"/>
                      <a:gd name="f32" fmla="val 488"/>
                      <a:gd name="f33" fmla="val 615"/>
                      <a:gd name="f34" fmla="val 513"/>
                      <a:gd name="f35" fmla="val 594"/>
                      <a:gd name="f36" fmla="val 538"/>
                      <a:gd name="f37" fmla="val 572"/>
                      <a:gd name="f38" fmla="val 563"/>
                      <a:gd name="f39" fmla="val 550"/>
                      <a:gd name="f40" fmla="val 585"/>
                      <a:gd name="f41" fmla="val 527"/>
                      <a:gd name="f42" fmla="val 604"/>
                      <a:gd name="f43" fmla="val 504"/>
                      <a:gd name="f44" fmla="val 617"/>
                      <a:gd name="f45" fmla="val 479"/>
                      <a:gd name="f46" fmla="val 455"/>
                      <a:gd name="f47" fmla="val 434"/>
                      <a:gd name="f48" fmla="val 619"/>
                      <a:gd name="f49" fmla="val 416"/>
                      <a:gd name="f50" fmla="val 610"/>
                      <a:gd name="f51" fmla="val 398"/>
                      <a:gd name="f52" fmla="val 598"/>
                      <a:gd name="f53" fmla="val 382"/>
                      <a:gd name="f54" fmla="val 584"/>
                      <a:gd name="f55" fmla="val 366"/>
                      <a:gd name="f56" fmla="val 568"/>
                      <a:gd name="f57" fmla="val 351"/>
                      <a:gd name="f58" fmla="val 553"/>
                      <a:gd name="f59" fmla="val 336"/>
                      <a:gd name="f60" fmla="val 322"/>
                      <a:gd name="f61" fmla="val 525"/>
                      <a:gd name="f62" fmla="val 307"/>
                      <a:gd name="f63" fmla="val 515"/>
                      <a:gd name="f64" fmla="val 508"/>
                      <a:gd name="f65" fmla="val 275"/>
                      <a:gd name="f66" fmla="val 507"/>
                      <a:gd name="f67" fmla="val 258"/>
                      <a:gd name="f68" fmla="val 511"/>
                      <a:gd name="f69" fmla="val 237"/>
                      <a:gd name="f70" fmla="val 517"/>
                      <a:gd name="f71" fmla="val 218"/>
                      <a:gd name="f72" fmla="val 518"/>
                      <a:gd name="f73" fmla="val 201"/>
                      <a:gd name="f74" fmla="val 184"/>
                      <a:gd name="f75" fmla="val 166"/>
                      <a:gd name="f76" fmla="val 148"/>
                      <a:gd name="f77" fmla="val 125"/>
                      <a:gd name="f78" fmla="val 111"/>
                      <a:gd name="f79" fmla="val 524"/>
                      <a:gd name="f80" fmla="val 100"/>
                      <a:gd name="f81" fmla="val 532"/>
                      <a:gd name="f82" fmla="val 93"/>
                      <a:gd name="f83" fmla="val 539"/>
                      <a:gd name="f84" fmla="val 85"/>
                      <a:gd name="f85" fmla="val 547"/>
                      <a:gd name="f86" fmla="val 76"/>
                      <a:gd name="f87" fmla="val 555"/>
                      <a:gd name="f88" fmla="val 66"/>
                      <a:gd name="f89" fmla="val 562"/>
                      <a:gd name="f90" fmla="val 53"/>
                      <a:gd name="f91" fmla="val 566"/>
                      <a:gd name="f92" fmla="val 36"/>
                      <a:gd name="f93" fmla="val 567"/>
                      <a:gd name="f94" fmla="val 27"/>
                      <a:gd name="f95" fmla="val 564"/>
                      <a:gd name="f96" fmla="val 21"/>
                      <a:gd name="f97" fmla="val 556"/>
                      <a:gd name="f98" fmla="val 14"/>
                      <a:gd name="f99" fmla="val 546"/>
                      <a:gd name="f100" fmla="val 9"/>
                      <a:gd name="f101" fmla="val 534"/>
                      <a:gd name="f102" fmla="val 5"/>
                      <a:gd name="f103" fmla="val 2"/>
                      <a:gd name="f104" fmla="val 516"/>
                      <a:gd name="f105" fmla="val 34"/>
                      <a:gd name="f106" fmla="val 11"/>
                      <a:gd name="f107" fmla="val 25"/>
                      <a:gd name="f108" fmla="val 24"/>
                      <a:gd name="f109" fmla="val 17"/>
                      <a:gd name="f110" fmla="val 40"/>
                      <a:gd name="f111" fmla="val 60"/>
                      <a:gd name="f112" fmla="val 82"/>
                      <a:gd name="f113" fmla="val 108"/>
                      <a:gd name="f114" fmla="val 136"/>
                      <a:gd name="f115" fmla="+- 0 0 -90"/>
                      <a:gd name="f116" fmla="*/ f3 1 720"/>
                      <a:gd name="f117" fmla="*/ f4 1 623"/>
                      <a:gd name="f118" fmla="val f5"/>
                      <a:gd name="f119" fmla="val f6"/>
                      <a:gd name="f120" fmla="val f7"/>
                      <a:gd name="f121" fmla="*/ f115 f0 1"/>
                      <a:gd name="f122" fmla="+- f120 0 f118"/>
                      <a:gd name="f123" fmla="+- f119 0 f118"/>
                      <a:gd name="f124" fmla="*/ f121 1 f2"/>
                      <a:gd name="f125" fmla="*/ f123 1 720"/>
                      <a:gd name="f126" fmla="*/ f122 1 623"/>
                      <a:gd name="f127" fmla="*/ 191 f123 1"/>
                      <a:gd name="f128" fmla="*/ 0 f122 1"/>
                      <a:gd name="f129" fmla="*/ 242 f123 1"/>
                      <a:gd name="f130" fmla="*/ 1 f122 1"/>
                      <a:gd name="f131" fmla="*/ 279 f123 1"/>
                      <a:gd name="f132" fmla="*/ 3 f122 1"/>
                      <a:gd name="f133" fmla="*/ 466 f123 1"/>
                      <a:gd name="f134" fmla="*/ 4 f122 1"/>
                      <a:gd name="f135" fmla="*/ 720 f123 1"/>
                      <a:gd name="f136" fmla="*/ 8 f122 1"/>
                      <a:gd name="f137" fmla="*/ 718 f123 1"/>
                      <a:gd name="f138" fmla="*/ 449 f122 1"/>
                      <a:gd name="f139" fmla="*/ 690 f123 1"/>
                      <a:gd name="f140" fmla="*/ 443 f122 1"/>
                      <a:gd name="f141" fmla="*/ 657 f123 1"/>
                      <a:gd name="f142" fmla="*/ 466 f122 1"/>
                      <a:gd name="f143" fmla="*/ 615 f123 1"/>
                      <a:gd name="f144" fmla="*/ 513 f122 1"/>
                      <a:gd name="f145" fmla="*/ 572 f123 1"/>
                      <a:gd name="f146" fmla="*/ 563 f122 1"/>
                      <a:gd name="f147" fmla="*/ 527 f123 1"/>
                      <a:gd name="f148" fmla="*/ 604 f122 1"/>
                      <a:gd name="f149" fmla="*/ 479 f123 1"/>
                      <a:gd name="f150" fmla="*/ 623 f122 1"/>
                      <a:gd name="f151" fmla="*/ 434 f123 1"/>
                      <a:gd name="f152" fmla="*/ 619 f122 1"/>
                      <a:gd name="f153" fmla="*/ 398 f123 1"/>
                      <a:gd name="f154" fmla="*/ 598 f122 1"/>
                      <a:gd name="f155" fmla="*/ 366 f123 1"/>
                      <a:gd name="f156" fmla="*/ 568 f122 1"/>
                      <a:gd name="f157" fmla="*/ 336 f123 1"/>
                      <a:gd name="f158" fmla="*/ 538 f122 1"/>
                      <a:gd name="f159" fmla="*/ 307 f123 1"/>
                      <a:gd name="f160" fmla="*/ 515 f122 1"/>
                      <a:gd name="f161" fmla="*/ 275 f123 1"/>
                      <a:gd name="f162" fmla="*/ 507 f122 1"/>
                      <a:gd name="f163" fmla="*/ 237 f123 1"/>
                      <a:gd name="f164" fmla="*/ 517 f122 1"/>
                      <a:gd name="f165" fmla="*/ 201 f123 1"/>
                      <a:gd name="f166" fmla="*/ 166 f123 1"/>
                      <a:gd name="f167" fmla="*/ 125 f123 1"/>
                      <a:gd name="f168" fmla="*/ 518 f122 1"/>
                      <a:gd name="f169" fmla="*/ 100 f123 1"/>
                      <a:gd name="f170" fmla="*/ 532 f122 1"/>
                      <a:gd name="f171" fmla="*/ 85 f123 1"/>
                      <a:gd name="f172" fmla="*/ 547 f122 1"/>
                      <a:gd name="f173" fmla="*/ 66 f123 1"/>
                      <a:gd name="f174" fmla="*/ 562 f122 1"/>
                      <a:gd name="f175" fmla="*/ 36 f123 1"/>
                      <a:gd name="f176" fmla="*/ 567 f122 1"/>
                      <a:gd name="f177" fmla="*/ 21 f123 1"/>
                      <a:gd name="f178" fmla="*/ 556 f122 1"/>
                      <a:gd name="f179" fmla="*/ 9 f123 1"/>
                      <a:gd name="f180" fmla="*/ 534 f122 1"/>
                      <a:gd name="f181" fmla="*/ 2 f123 1"/>
                      <a:gd name="f182" fmla="*/ 0 f123 1"/>
                      <a:gd name="f183" fmla="*/ 34 f122 1"/>
                      <a:gd name="f184" fmla="*/ 14 f123 1"/>
                      <a:gd name="f185" fmla="*/ 25 f122 1"/>
                      <a:gd name="f186" fmla="*/ 40 f123 1"/>
                      <a:gd name="f187" fmla="*/ 11 f122 1"/>
                      <a:gd name="f188" fmla="*/ 82 f123 1"/>
                      <a:gd name="f189" fmla="*/ 136 f123 1"/>
                      <a:gd name="f190" fmla="+- f124 0 f1"/>
                      <a:gd name="f191" fmla="*/ f127 1 720"/>
                      <a:gd name="f192" fmla="*/ f128 1 623"/>
                      <a:gd name="f193" fmla="*/ f129 1 720"/>
                      <a:gd name="f194" fmla="*/ f130 1 623"/>
                      <a:gd name="f195" fmla="*/ f131 1 720"/>
                      <a:gd name="f196" fmla="*/ f132 1 623"/>
                      <a:gd name="f197" fmla="*/ f133 1 720"/>
                      <a:gd name="f198" fmla="*/ f134 1 623"/>
                      <a:gd name="f199" fmla="*/ f135 1 720"/>
                      <a:gd name="f200" fmla="*/ f136 1 623"/>
                      <a:gd name="f201" fmla="*/ f137 1 720"/>
                      <a:gd name="f202" fmla="*/ f138 1 623"/>
                      <a:gd name="f203" fmla="*/ f139 1 720"/>
                      <a:gd name="f204" fmla="*/ f140 1 623"/>
                      <a:gd name="f205" fmla="*/ f141 1 720"/>
                      <a:gd name="f206" fmla="*/ f142 1 623"/>
                      <a:gd name="f207" fmla="*/ f143 1 720"/>
                      <a:gd name="f208" fmla="*/ f144 1 623"/>
                      <a:gd name="f209" fmla="*/ f145 1 720"/>
                      <a:gd name="f210" fmla="*/ f146 1 623"/>
                      <a:gd name="f211" fmla="*/ f147 1 720"/>
                      <a:gd name="f212" fmla="*/ f148 1 623"/>
                      <a:gd name="f213" fmla="*/ f149 1 720"/>
                      <a:gd name="f214" fmla="*/ f150 1 623"/>
                      <a:gd name="f215" fmla="*/ f151 1 720"/>
                      <a:gd name="f216" fmla="*/ f152 1 623"/>
                      <a:gd name="f217" fmla="*/ f153 1 720"/>
                      <a:gd name="f218" fmla="*/ f154 1 623"/>
                      <a:gd name="f219" fmla="*/ f155 1 720"/>
                      <a:gd name="f220" fmla="*/ f156 1 623"/>
                      <a:gd name="f221" fmla="*/ f157 1 720"/>
                      <a:gd name="f222" fmla="*/ f158 1 623"/>
                      <a:gd name="f223" fmla="*/ f159 1 720"/>
                      <a:gd name="f224" fmla="*/ f160 1 623"/>
                      <a:gd name="f225" fmla="*/ f161 1 720"/>
                      <a:gd name="f226" fmla="*/ f162 1 623"/>
                      <a:gd name="f227" fmla="*/ f163 1 720"/>
                      <a:gd name="f228" fmla="*/ f164 1 623"/>
                      <a:gd name="f229" fmla="*/ f165 1 720"/>
                      <a:gd name="f230" fmla="*/ f166 1 720"/>
                      <a:gd name="f231" fmla="*/ f167 1 720"/>
                      <a:gd name="f232" fmla="*/ f168 1 623"/>
                      <a:gd name="f233" fmla="*/ f169 1 720"/>
                      <a:gd name="f234" fmla="*/ f170 1 623"/>
                      <a:gd name="f235" fmla="*/ f171 1 720"/>
                      <a:gd name="f236" fmla="*/ f172 1 623"/>
                      <a:gd name="f237" fmla="*/ f173 1 720"/>
                      <a:gd name="f238" fmla="*/ f174 1 623"/>
                      <a:gd name="f239" fmla="*/ f175 1 720"/>
                      <a:gd name="f240" fmla="*/ f176 1 623"/>
                      <a:gd name="f241" fmla="*/ f177 1 720"/>
                      <a:gd name="f242" fmla="*/ f178 1 623"/>
                      <a:gd name="f243" fmla="*/ f179 1 720"/>
                      <a:gd name="f244" fmla="*/ f180 1 623"/>
                      <a:gd name="f245" fmla="*/ f181 1 720"/>
                      <a:gd name="f246" fmla="*/ f182 1 720"/>
                      <a:gd name="f247" fmla="*/ f183 1 623"/>
                      <a:gd name="f248" fmla="*/ f184 1 720"/>
                      <a:gd name="f249" fmla="*/ f185 1 623"/>
                      <a:gd name="f250" fmla="*/ f186 1 720"/>
                      <a:gd name="f251" fmla="*/ f187 1 623"/>
                      <a:gd name="f252" fmla="*/ f188 1 720"/>
                      <a:gd name="f253" fmla="*/ f189 1 720"/>
                      <a:gd name="f254" fmla="*/ 0 1 f125"/>
                      <a:gd name="f255" fmla="*/ f119 1 f125"/>
                      <a:gd name="f256" fmla="*/ 0 1 f126"/>
                      <a:gd name="f257" fmla="*/ f120 1 f126"/>
                      <a:gd name="f258" fmla="*/ f191 1 f125"/>
                      <a:gd name="f259" fmla="*/ f192 1 f126"/>
                      <a:gd name="f260" fmla="*/ f193 1 f125"/>
                      <a:gd name="f261" fmla="*/ f194 1 f126"/>
                      <a:gd name="f262" fmla="*/ f195 1 f125"/>
                      <a:gd name="f263" fmla="*/ f196 1 f126"/>
                      <a:gd name="f264" fmla="*/ f197 1 f125"/>
                      <a:gd name="f265" fmla="*/ f198 1 f126"/>
                      <a:gd name="f266" fmla="*/ f199 1 f125"/>
                      <a:gd name="f267" fmla="*/ f200 1 f126"/>
                      <a:gd name="f268" fmla="*/ f201 1 f125"/>
                      <a:gd name="f269" fmla="*/ f202 1 f126"/>
                      <a:gd name="f270" fmla="*/ f203 1 f125"/>
                      <a:gd name="f271" fmla="*/ f204 1 f126"/>
                      <a:gd name="f272" fmla="*/ f205 1 f125"/>
                      <a:gd name="f273" fmla="*/ f206 1 f126"/>
                      <a:gd name="f274" fmla="*/ f207 1 f125"/>
                      <a:gd name="f275" fmla="*/ f208 1 f126"/>
                      <a:gd name="f276" fmla="*/ f209 1 f125"/>
                      <a:gd name="f277" fmla="*/ f210 1 f126"/>
                      <a:gd name="f278" fmla="*/ f211 1 f125"/>
                      <a:gd name="f279" fmla="*/ f212 1 f126"/>
                      <a:gd name="f280" fmla="*/ f213 1 f125"/>
                      <a:gd name="f281" fmla="*/ f214 1 f126"/>
                      <a:gd name="f282" fmla="*/ f215 1 f125"/>
                      <a:gd name="f283" fmla="*/ f216 1 f126"/>
                      <a:gd name="f284" fmla="*/ f217 1 f125"/>
                      <a:gd name="f285" fmla="*/ f218 1 f126"/>
                      <a:gd name="f286" fmla="*/ f219 1 f125"/>
                      <a:gd name="f287" fmla="*/ f220 1 f126"/>
                      <a:gd name="f288" fmla="*/ f221 1 f125"/>
                      <a:gd name="f289" fmla="*/ f222 1 f126"/>
                      <a:gd name="f290" fmla="*/ f223 1 f125"/>
                      <a:gd name="f291" fmla="*/ f224 1 f126"/>
                      <a:gd name="f292" fmla="*/ f225 1 f125"/>
                      <a:gd name="f293" fmla="*/ f226 1 f126"/>
                      <a:gd name="f294" fmla="*/ f227 1 f125"/>
                      <a:gd name="f295" fmla="*/ f228 1 f126"/>
                      <a:gd name="f296" fmla="*/ f229 1 f125"/>
                      <a:gd name="f297" fmla="*/ f230 1 f125"/>
                      <a:gd name="f298" fmla="*/ f231 1 f125"/>
                      <a:gd name="f299" fmla="*/ f232 1 f126"/>
                      <a:gd name="f300" fmla="*/ f233 1 f125"/>
                      <a:gd name="f301" fmla="*/ f234 1 f126"/>
                      <a:gd name="f302" fmla="*/ f235 1 f125"/>
                      <a:gd name="f303" fmla="*/ f236 1 f126"/>
                      <a:gd name="f304" fmla="*/ f237 1 f125"/>
                      <a:gd name="f305" fmla="*/ f238 1 f126"/>
                      <a:gd name="f306" fmla="*/ f239 1 f125"/>
                      <a:gd name="f307" fmla="*/ f240 1 f126"/>
                      <a:gd name="f308" fmla="*/ f241 1 f125"/>
                      <a:gd name="f309" fmla="*/ f242 1 f126"/>
                      <a:gd name="f310" fmla="*/ f243 1 f125"/>
                      <a:gd name="f311" fmla="*/ f244 1 f126"/>
                      <a:gd name="f312" fmla="*/ f245 1 f125"/>
                      <a:gd name="f313" fmla="*/ f246 1 f125"/>
                      <a:gd name="f314" fmla="*/ f247 1 f126"/>
                      <a:gd name="f315" fmla="*/ f248 1 f125"/>
                      <a:gd name="f316" fmla="*/ f249 1 f126"/>
                      <a:gd name="f317" fmla="*/ f250 1 f125"/>
                      <a:gd name="f318" fmla="*/ f251 1 f126"/>
                      <a:gd name="f319" fmla="*/ f252 1 f125"/>
                      <a:gd name="f320" fmla="*/ f253 1 f125"/>
                      <a:gd name="f321" fmla="*/ f254 f116 1"/>
                      <a:gd name="f322" fmla="*/ f255 f116 1"/>
                      <a:gd name="f323" fmla="*/ f257 f117 1"/>
                      <a:gd name="f324" fmla="*/ f256 f117 1"/>
                      <a:gd name="f325" fmla="*/ f258 f116 1"/>
                      <a:gd name="f326" fmla="*/ f259 f117 1"/>
                      <a:gd name="f327" fmla="*/ f260 f116 1"/>
                      <a:gd name="f328" fmla="*/ f261 f117 1"/>
                      <a:gd name="f329" fmla="*/ f262 f116 1"/>
                      <a:gd name="f330" fmla="*/ f263 f117 1"/>
                      <a:gd name="f331" fmla="*/ f264 f116 1"/>
                      <a:gd name="f332" fmla="*/ f265 f117 1"/>
                      <a:gd name="f333" fmla="*/ f266 f116 1"/>
                      <a:gd name="f334" fmla="*/ f267 f117 1"/>
                      <a:gd name="f335" fmla="*/ f268 f116 1"/>
                      <a:gd name="f336" fmla="*/ f269 f117 1"/>
                      <a:gd name="f337" fmla="*/ f270 f116 1"/>
                      <a:gd name="f338" fmla="*/ f271 f117 1"/>
                      <a:gd name="f339" fmla="*/ f272 f116 1"/>
                      <a:gd name="f340" fmla="*/ f273 f117 1"/>
                      <a:gd name="f341" fmla="*/ f274 f116 1"/>
                      <a:gd name="f342" fmla="*/ f275 f117 1"/>
                      <a:gd name="f343" fmla="*/ f276 f116 1"/>
                      <a:gd name="f344" fmla="*/ f277 f117 1"/>
                      <a:gd name="f345" fmla="*/ f278 f116 1"/>
                      <a:gd name="f346" fmla="*/ f279 f117 1"/>
                      <a:gd name="f347" fmla="*/ f280 f116 1"/>
                      <a:gd name="f348" fmla="*/ f281 f117 1"/>
                      <a:gd name="f349" fmla="*/ f282 f116 1"/>
                      <a:gd name="f350" fmla="*/ f283 f117 1"/>
                      <a:gd name="f351" fmla="*/ f284 f116 1"/>
                      <a:gd name="f352" fmla="*/ f285 f117 1"/>
                      <a:gd name="f353" fmla="*/ f286 f116 1"/>
                      <a:gd name="f354" fmla="*/ f287 f117 1"/>
                      <a:gd name="f355" fmla="*/ f288 f116 1"/>
                      <a:gd name="f356" fmla="*/ f289 f117 1"/>
                      <a:gd name="f357" fmla="*/ f290 f116 1"/>
                      <a:gd name="f358" fmla="*/ f291 f117 1"/>
                      <a:gd name="f359" fmla="*/ f292 f116 1"/>
                      <a:gd name="f360" fmla="*/ f293 f117 1"/>
                      <a:gd name="f361" fmla="*/ f294 f116 1"/>
                      <a:gd name="f362" fmla="*/ f295 f117 1"/>
                      <a:gd name="f363" fmla="*/ f296 f116 1"/>
                      <a:gd name="f364" fmla="*/ f297 f116 1"/>
                      <a:gd name="f365" fmla="*/ f298 f116 1"/>
                      <a:gd name="f366" fmla="*/ f299 f117 1"/>
                      <a:gd name="f367" fmla="*/ f300 f116 1"/>
                      <a:gd name="f368" fmla="*/ f301 f117 1"/>
                      <a:gd name="f369" fmla="*/ f302 f116 1"/>
                      <a:gd name="f370" fmla="*/ f303 f117 1"/>
                      <a:gd name="f371" fmla="*/ f304 f116 1"/>
                      <a:gd name="f372" fmla="*/ f305 f117 1"/>
                      <a:gd name="f373" fmla="*/ f306 f116 1"/>
                      <a:gd name="f374" fmla="*/ f307 f117 1"/>
                      <a:gd name="f375" fmla="*/ f308 f116 1"/>
                      <a:gd name="f376" fmla="*/ f309 f117 1"/>
                      <a:gd name="f377" fmla="*/ f310 f116 1"/>
                      <a:gd name="f378" fmla="*/ f311 f117 1"/>
                      <a:gd name="f379" fmla="*/ f312 f116 1"/>
                      <a:gd name="f380" fmla="*/ f313 f116 1"/>
                      <a:gd name="f381" fmla="*/ f314 f117 1"/>
                      <a:gd name="f382" fmla="*/ f315 f116 1"/>
                      <a:gd name="f383" fmla="*/ f316 f117 1"/>
                      <a:gd name="f384" fmla="*/ f317 f116 1"/>
                      <a:gd name="f385" fmla="*/ f318 f117 1"/>
                      <a:gd name="f386" fmla="*/ f319 f116 1"/>
                      <a:gd name="f387" fmla="*/ f320 f116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190">
                        <a:pos x="f325" y="f326"/>
                      </a:cxn>
                      <a:cxn ang="f190">
                        <a:pos x="f327" y="f328"/>
                      </a:cxn>
                      <a:cxn ang="f190">
                        <a:pos x="f329" y="f330"/>
                      </a:cxn>
                      <a:cxn ang="f190">
                        <a:pos x="f331" y="f332"/>
                      </a:cxn>
                      <a:cxn ang="f190">
                        <a:pos x="f333" y="f334"/>
                      </a:cxn>
                      <a:cxn ang="f190">
                        <a:pos x="f335" y="f336"/>
                      </a:cxn>
                      <a:cxn ang="f190">
                        <a:pos x="f337" y="f338"/>
                      </a:cxn>
                      <a:cxn ang="f190">
                        <a:pos x="f339" y="f340"/>
                      </a:cxn>
                      <a:cxn ang="f190">
                        <a:pos x="f341" y="f342"/>
                      </a:cxn>
                      <a:cxn ang="f190">
                        <a:pos x="f343" y="f344"/>
                      </a:cxn>
                      <a:cxn ang="f190">
                        <a:pos x="f345" y="f346"/>
                      </a:cxn>
                      <a:cxn ang="f190">
                        <a:pos x="f347" y="f348"/>
                      </a:cxn>
                      <a:cxn ang="f190">
                        <a:pos x="f349" y="f350"/>
                      </a:cxn>
                      <a:cxn ang="f190">
                        <a:pos x="f351" y="f352"/>
                      </a:cxn>
                      <a:cxn ang="f190">
                        <a:pos x="f353" y="f354"/>
                      </a:cxn>
                      <a:cxn ang="f190">
                        <a:pos x="f355" y="f356"/>
                      </a:cxn>
                      <a:cxn ang="f190">
                        <a:pos x="f357" y="f358"/>
                      </a:cxn>
                      <a:cxn ang="f190">
                        <a:pos x="f359" y="f360"/>
                      </a:cxn>
                      <a:cxn ang="f190">
                        <a:pos x="f361" y="f362"/>
                      </a:cxn>
                      <a:cxn ang="f190">
                        <a:pos x="f363" y="f362"/>
                      </a:cxn>
                      <a:cxn ang="f190">
                        <a:pos x="f364" y="f342"/>
                      </a:cxn>
                      <a:cxn ang="f190">
                        <a:pos x="f365" y="f366"/>
                      </a:cxn>
                      <a:cxn ang="f190">
                        <a:pos x="f367" y="f368"/>
                      </a:cxn>
                      <a:cxn ang="f190">
                        <a:pos x="f369" y="f370"/>
                      </a:cxn>
                      <a:cxn ang="f190">
                        <a:pos x="f371" y="f372"/>
                      </a:cxn>
                      <a:cxn ang="f190">
                        <a:pos x="f373" y="f374"/>
                      </a:cxn>
                      <a:cxn ang="f190">
                        <a:pos x="f375" y="f376"/>
                      </a:cxn>
                      <a:cxn ang="f190">
                        <a:pos x="f377" y="f378"/>
                      </a:cxn>
                      <a:cxn ang="f190">
                        <a:pos x="f379" y="f362"/>
                      </a:cxn>
                      <a:cxn ang="f190">
                        <a:pos x="f380" y="f381"/>
                      </a:cxn>
                      <a:cxn ang="f190">
                        <a:pos x="f382" y="f383"/>
                      </a:cxn>
                      <a:cxn ang="f190">
                        <a:pos x="f384" y="f385"/>
                      </a:cxn>
                      <a:cxn ang="f190">
                        <a:pos x="f386" y="f332"/>
                      </a:cxn>
                      <a:cxn ang="f190">
                        <a:pos x="f387" y="f326"/>
                      </a:cxn>
                    </a:cxnLst>
                    <a:rect l="f321" t="f324" r="f322" b="f323"/>
                    <a:pathLst>
                      <a:path w="720" h="623">
                        <a:moveTo>
                          <a:pt x="f8" y="f5"/>
                        </a:moveTo>
                        <a:lnTo>
                          <a:pt x="f9" y="f5"/>
                        </a:lnTo>
                        <a:lnTo>
                          <a:pt x="f10" y="f5"/>
                        </a:lnTo>
                        <a:lnTo>
                          <a:pt x="f11" y="f12"/>
                        </a:lnTo>
                        <a:lnTo>
                          <a:pt x="f13" y="f12"/>
                        </a:lnTo>
                        <a:lnTo>
                          <a:pt x="f14" y="f15"/>
                        </a:lnTo>
                        <a:lnTo>
                          <a:pt x="f16" y="f15"/>
                        </a:lnTo>
                        <a:lnTo>
                          <a:pt x="f17" y="f18"/>
                        </a:lnTo>
                        <a:lnTo>
                          <a:pt x="f19" y="f20"/>
                        </a:lnTo>
                        <a:lnTo>
                          <a:pt x="f6" y="f21"/>
                        </a:lnTo>
                        <a:lnTo>
                          <a:pt x="f6" y="f22"/>
                        </a:lnTo>
                        <a:lnTo>
                          <a:pt x="f23" y="f24"/>
                        </a:lnTo>
                        <a:lnTo>
                          <a:pt x="f25" y="f26"/>
                        </a:lnTo>
                        <a:lnTo>
                          <a:pt x="f27" y="f26"/>
                        </a:lnTo>
                        <a:lnTo>
                          <a:pt x="f28" y="f29"/>
                        </a:lnTo>
                        <a:lnTo>
                          <a:pt x="f30" y="f17"/>
                        </a:lnTo>
                        <a:lnTo>
                          <a:pt x="f31" y="f32"/>
                        </a:lnTo>
                        <a:lnTo>
                          <a:pt x="f33" y="f34"/>
                        </a:lnTo>
                        <a:lnTo>
                          <a:pt x="f35" y="f36"/>
                        </a:lnTo>
                        <a:lnTo>
                          <a:pt x="f37" y="f38"/>
                        </a:lnTo>
                        <a:lnTo>
                          <a:pt x="f39" y="f40"/>
                        </a:lnTo>
                        <a:lnTo>
                          <a:pt x="f41" y="f42"/>
                        </a:lnTo>
                        <a:lnTo>
                          <a:pt x="f43" y="f44"/>
                        </a:lnTo>
                        <a:lnTo>
                          <a:pt x="f45" y="f7"/>
                        </a:lnTo>
                        <a:lnTo>
                          <a:pt x="f46" y="f7"/>
                        </a:lnTo>
                        <a:lnTo>
                          <a:pt x="f47" y="f48"/>
                        </a:lnTo>
                        <a:lnTo>
                          <a:pt x="f49" y="f50"/>
                        </a:lnTo>
                        <a:lnTo>
                          <a:pt x="f51" y="f52"/>
                        </a:lnTo>
                        <a:lnTo>
                          <a:pt x="f53" y="f54"/>
                        </a:lnTo>
                        <a:lnTo>
                          <a:pt x="f55" y="f56"/>
                        </a:lnTo>
                        <a:lnTo>
                          <a:pt x="f57" y="f58"/>
                        </a:lnTo>
                        <a:lnTo>
                          <a:pt x="f59" y="f36"/>
                        </a:lnTo>
                        <a:lnTo>
                          <a:pt x="f60" y="f61"/>
                        </a:lnTo>
                        <a:lnTo>
                          <a:pt x="f62" y="f63"/>
                        </a:lnTo>
                        <a:lnTo>
                          <a:pt x="f16" y="f64"/>
                        </a:lnTo>
                        <a:lnTo>
                          <a:pt x="f65" y="f66"/>
                        </a:lnTo>
                        <a:lnTo>
                          <a:pt x="f67" y="f68"/>
                        </a:lnTo>
                        <a:lnTo>
                          <a:pt x="f69" y="f70"/>
                        </a:lnTo>
                        <a:lnTo>
                          <a:pt x="f71" y="f72"/>
                        </a:lnTo>
                        <a:lnTo>
                          <a:pt x="f73" y="f70"/>
                        </a:lnTo>
                        <a:lnTo>
                          <a:pt x="f74" y="f63"/>
                        </a:lnTo>
                        <a:lnTo>
                          <a:pt x="f75" y="f34"/>
                        </a:lnTo>
                        <a:lnTo>
                          <a:pt x="f76" y="f63"/>
                        </a:lnTo>
                        <a:lnTo>
                          <a:pt x="f77" y="f72"/>
                        </a:lnTo>
                        <a:lnTo>
                          <a:pt x="f78" y="f79"/>
                        </a:lnTo>
                        <a:lnTo>
                          <a:pt x="f80" y="f81"/>
                        </a:lnTo>
                        <a:lnTo>
                          <a:pt x="f82" y="f83"/>
                        </a:lnTo>
                        <a:lnTo>
                          <a:pt x="f84" y="f85"/>
                        </a:lnTo>
                        <a:lnTo>
                          <a:pt x="f86" y="f87"/>
                        </a:lnTo>
                        <a:lnTo>
                          <a:pt x="f88" y="f89"/>
                        </a:lnTo>
                        <a:lnTo>
                          <a:pt x="f90" y="f91"/>
                        </a:lnTo>
                        <a:lnTo>
                          <a:pt x="f92" y="f93"/>
                        </a:lnTo>
                        <a:lnTo>
                          <a:pt x="f94" y="f95"/>
                        </a:lnTo>
                        <a:lnTo>
                          <a:pt x="f96" y="f97"/>
                        </a:lnTo>
                        <a:lnTo>
                          <a:pt x="f98" y="f99"/>
                        </a:lnTo>
                        <a:lnTo>
                          <a:pt x="f100" y="f101"/>
                        </a:lnTo>
                        <a:lnTo>
                          <a:pt x="f102" y="f79"/>
                        </a:lnTo>
                        <a:lnTo>
                          <a:pt x="f103" y="f70"/>
                        </a:lnTo>
                        <a:lnTo>
                          <a:pt x="f5" y="f104"/>
                        </a:lnTo>
                        <a:lnTo>
                          <a:pt x="f5" y="f105"/>
                        </a:lnTo>
                        <a:lnTo>
                          <a:pt x="f106" y="f105"/>
                        </a:lnTo>
                        <a:lnTo>
                          <a:pt x="f98" y="f107"/>
                        </a:lnTo>
                        <a:lnTo>
                          <a:pt x="f108" y="f109"/>
                        </a:lnTo>
                        <a:lnTo>
                          <a:pt x="f110" y="f106"/>
                        </a:lnTo>
                        <a:lnTo>
                          <a:pt x="f111" y="f20"/>
                        </a:lnTo>
                        <a:lnTo>
                          <a:pt x="f112" y="f18"/>
                        </a:lnTo>
                        <a:lnTo>
                          <a:pt x="f113" y="f12"/>
                        </a:lnTo>
                        <a:lnTo>
                          <a:pt x="f114" y="f5"/>
                        </a:lnTo>
                        <a:lnTo>
                          <a:pt x="f8" y="f5"/>
                        </a:lnTo>
                        <a:close/>
                      </a:path>
                    </a:pathLst>
                  </a:custGeom>
                  <a:solidFill>
                    <a:srgbClr val="4E8834">
                      <a:alpha val="51000"/>
                    </a:srgbClr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t" anchorCtr="0" compatLnSpc="1"/>
                  <a:lstStyle/>
                  <a:p>
                    <a:pPr marL="0" marR="0" lvl="0" indent="0" algn="l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000000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21" name="Oval 196"/>
                  <p:cNvSpPr/>
                  <p:nvPr/>
                </p:nvSpPr>
                <p:spPr>
                  <a:xfrm rot="5400013">
                    <a:off x="824888" y="1014234"/>
                    <a:ext cx="119667" cy="90278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68B545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/>
                  <a:lstStyle/>
                  <a:p>
                    <a:pPr marL="0" marR="0" lvl="0" indent="0" algn="ctr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FFFFFF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  <p:sp>
                <p:nvSpPr>
                  <p:cNvPr id="22" name="Oval 197"/>
                  <p:cNvSpPr/>
                  <p:nvPr/>
                </p:nvSpPr>
                <p:spPr>
                  <a:xfrm rot="5400013">
                    <a:off x="769430" y="177841"/>
                    <a:ext cx="226570" cy="170919"/>
                  </a:xfrm>
                  <a:custGeom>
                    <a:avLst/>
                    <a:gdLst>
                      <a:gd name="f0" fmla="val 21600000"/>
                      <a:gd name="f1" fmla="val 10800000"/>
                      <a:gd name="f2" fmla="val 5400000"/>
                      <a:gd name="f3" fmla="val 18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+- 0 0 -360"/>
                      <a:gd name="f10" fmla="+- 0 0 -180"/>
                      <a:gd name="f11" fmla="abs f4"/>
                      <a:gd name="f12" fmla="abs f5"/>
                      <a:gd name="f13" fmla="abs f6"/>
                      <a:gd name="f14" fmla="val f7"/>
                      <a:gd name="f15" fmla="+- 2700000 f2 0"/>
                      <a:gd name="f16" fmla="*/ f9 f1 1"/>
                      <a:gd name="f17" fmla="*/ f10 f1 1"/>
                      <a:gd name="f18" fmla="?: f11 f4 1"/>
                      <a:gd name="f19" fmla="?: f12 f5 1"/>
                      <a:gd name="f20" fmla="?: f13 f6 1"/>
                      <a:gd name="f21" fmla="*/ f15 f8 1"/>
                      <a:gd name="f22" fmla="*/ f16 1 f3"/>
                      <a:gd name="f23" fmla="*/ f17 1 f3"/>
                      <a:gd name="f24" fmla="*/ f18 1 21600"/>
                      <a:gd name="f25" fmla="*/ f19 1 21600"/>
                      <a:gd name="f26" fmla="*/ 21600 f18 1"/>
                      <a:gd name="f27" fmla="*/ 21600 f19 1"/>
                      <a:gd name="f28" fmla="*/ f21 1 f1"/>
                      <a:gd name="f29" fmla="+- f22 0 f2"/>
                      <a:gd name="f30" fmla="+- f23 0 f2"/>
                      <a:gd name="f31" fmla="min f25 f24"/>
                      <a:gd name="f32" fmla="*/ f26 1 f20"/>
                      <a:gd name="f33" fmla="*/ f27 1 f20"/>
                      <a:gd name="f34" fmla="+- 0 0 f28"/>
                      <a:gd name="f35" fmla="val f32"/>
                      <a:gd name="f36" fmla="val f33"/>
                      <a:gd name="f37" fmla="+- 0 0 f34"/>
                      <a:gd name="f38" fmla="*/ f14 f31 1"/>
                      <a:gd name="f39" fmla="+- f36 0 f14"/>
                      <a:gd name="f40" fmla="+- f35 0 f14"/>
                      <a:gd name="f41" fmla="*/ f37 f1 1"/>
                      <a:gd name="f42" fmla="*/ f39 1 2"/>
                      <a:gd name="f43" fmla="*/ f40 1 2"/>
                      <a:gd name="f44" fmla="*/ f41 1 f8"/>
                      <a:gd name="f45" fmla="+- f14 f42 0"/>
                      <a:gd name="f46" fmla="+- f14 f43 0"/>
                      <a:gd name="f47" fmla="+- f44 0 f2"/>
                      <a:gd name="f48" fmla="*/ f43 f31 1"/>
                      <a:gd name="f49" fmla="*/ f42 f31 1"/>
                      <a:gd name="f50" fmla="cos 1 f47"/>
                      <a:gd name="f51" fmla="sin 1 f47"/>
                      <a:gd name="f52" fmla="*/ f45 f31 1"/>
                      <a:gd name="f53" fmla="+- 0 0 f50"/>
                      <a:gd name="f54" fmla="+- 0 0 f51"/>
                      <a:gd name="f55" fmla="+- 0 0 f53"/>
                      <a:gd name="f56" fmla="+- 0 0 f54"/>
                      <a:gd name="f57" fmla="*/ f55 f43 1"/>
                      <a:gd name="f58" fmla="*/ f56 f42 1"/>
                      <a:gd name="f59" fmla="+- f46 0 f57"/>
                      <a:gd name="f60" fmla="+- f46 f57 0"/>
                      <a:gd name="f61" fmla="+- f45 0 f58"/>
                      <a:gd name="f62" fmla="+- f45 f58 0"/>
                      <a:gd name="f63" fmla="*/ f59 f31 1"/>
                      <a:gd name="f64" fmla="*/ f61 f31 1"/>
                      <a:gd name="f65" fmla="*/ f60 f31 1"/>
                      <a:gd name="f66" fmla="*/ f62 f31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63" y="f64"/>
                      </a:cxn>
                      <a:cxn ang="f30">
                        <a:pos x="f63" y="f66"/>
                      </a:cxn>
                      <a:cxn ang="f30">
                        <a:pos x="f65" y="f66"/>
                      </a:cxn>
                      <a:cxn ang="f29">
                        <a:pos x="f65" y="f64"/>
                      </a:cxn>
                    </a:cxnLst>
                    <a:rect l="f63" t="f64" r="f65" b="f66"/>
                    <a:pathLst>
                      <a:path>
                        <a:moveTo>
                          <a:pt x="f38" y="f52"/>
                        </a:moveTo>
                        <a:arcTo wR="f48" hR="f49" stAng="f1" swAng="f0"/>
                        <a:close/>
                      </a:path>
                    </a:pathLst>
                  </a:custGeom>
                  <a:solidFill>
                    <a:srgbClr val="68B545"/>
                  </a:solidFill>
                  <a:ln>
                    <a:noFill/>
                    <a:prstDash val="solid"/>
                  </a:ln>
                </p:spPr>
                <p:txBody>
                  <a:bodyPr vert="horz" wrap="square" lIns="91440" tIns="45720" rIns="91440" bIns="45720" anchor="ctr" anchorCtr="1" compatLnSpc="1"/>
                  <a:lstStyle/>
                  <a:p>
                    <a:pPr marL="0" marR="0" lvl="0" indent="0" algn="ctr" defTabSz="1218986" rtl="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2400" b="0" i="0" u="none" strike="noStrike" kern="0" cap="none" spc="0" baseline="0">
                      <a:solidFill>
                        <a:srgbClr val="FFFFFF"/>
                      </a:solidFill>
                      <a:uFillTx/>
                      <a:latin typeface="Arial" pitchFamily="34"/>
                      <a:cs typeface="Arial" pitchFamily="34"/>
                    </a:endParaRPr>
                  </a:p>
                </p:txBody>
              </p:sp>
            </p:grpSp>
          </p:grpSp>
          <p:sp>
            <p:nvSpPr>
              <p:cNvPr id="23" name="矩形 9"/>
              <p:cNvSpPr/>
              <p:nvPr/>
            </p:nvSpPr>
            <p:spPr>
              <a:xfrm>
                <a:off x="1273393" y="367634"/>
                <a:ext cx="3605040" cy="584777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261939" marR="0" lvl="0" indent="26983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3200" b="1" i="0" u="none" strike="noStrike" kern="1200" cap="none" spc="0" baseline="0">
                    <a:solidFill>
                      <a:srgbClr val="F7F6F3"/>
                    </a:solidFill>
                    <a:uFillTx/>
                    <a:latin typeface="微軟正黑體" pitchFamily="34"/>
                    <a:ea typeface="微軟正黑體" pitchFamily="34"/>
                  </a:rPr>
                  <a:t>其他注意事項</a:t>
                </a:r>
                <a:endParaRPr lang="en-US" sz="3200" b="1" i="0" u="none" strike="noStrike" kern="1200" cap="none" spc="0" baseline="0">
                  <a:solidFill>
                    <a:srgbClr val="F7F6F3"/>
                  </a:solidFill>
                  <a:uFillTx/>
                  <a:latin typeface="微軟正黑體" pitchFamily="34"/>
                  <a:ea typeface="微軟正黑體" pitchFamily="34"/>
                </a:endParaRPr>
              </a:p>
            </p:txBody>
          </p:sp>
        </p:grpSp>
      </p:grpSp>
      <p:sp>
        <p:nvSpPr>
          <p:cNvPr id="24" name="投影片編號版面配置區 1"/>
          <p:cNvSpPr txBox="1"/>
          <p:nvPr/>
        </p:nvSpPr>
        <p:spPr>
          <a:xfrm>
            <a:off x="8737604" y="6245223"/>
            <a:ext cx="2844798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6F9027E-56B0-4236-894E-ABBB1E4435CA}" type="slidenum">
              <a:t>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  <p:sp>
        <p:nvSpPr>
          <p:cNvPr id="25" name="文字方塊 28"/>
          <p:cNvSpPr txBox="1"/>
          <p:nvPr/>
        </p:nvSpPr>
        <p:spPr>
          <a:xfrm>
            <a:off x="245187" y="1177902"/>
            <a:ext cx="11701622" cy="5631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just" defTabSz="914400" rtl="0" fontAlgn="auto" hangingPunct="1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微軟正黑體" pitchFamily="34"/>
              <a:buChar char="─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本紓困方案基於救命錢之概念，</a:t>
            </a:r>
            <a:r>
              <a:rPr lang="zh-TW" sz="28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符合條件之申請者，學校應提供紓困補助。</a:t>
            </a:r>
            <a:endParaRPr lang="en-US" sz="2800" b="1" i="0" u="sng" strike="noStrike" kern="1200" cap="none" spc="0" baseline="0">
              <a:solidFill>
                <a:srgbClr val="FF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457200" marR="0" lvl="0" indent="-457200" algn="just" defTabSz="914400" rtl="0" fontAlgn="auto" hangingPunct="1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微軟正黑體" pitchFamily="34"/>
              <a:buChar char="─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如有同時擔任課後照顧、學習扶助、夜光天使等課後時間之兼職服務人員（教師）者，僅得於同校擇一申請紓困，亦</a:t>
            </a:r>
            <a:r>
              <a:rPr lang="zh-TW" sz="28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不得以同一事由重複請領其他學校或機關相同性質的津貼、補助</a:t>
            </a:r>
            <a:r>
              <a:rPr lang="zh-TW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。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457200" marR="0" lvl="0" indent="-457200" algn="just" defTabSz="914400" rtl="0" fontAlgn="auto" hangingPunct="1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微軟正黑體" pitchFamily="34"/>
              <a:buChar char="─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國教署將於事後勾稽相關部會紓困請領資料庫（</a:t>
            </a:r>
            <a:r>
              <a:rPr lang="zh-TW" sz="2800" b="1" i="0" u="sng" strike="noStrike" kern="1200" cap="none" spc="0" baseline="0">
                <a:solidFill>
                  <a:srgbClr val="0000FF"/>
                </a:solidFill>
                <a:uFillTx/>
                <a:latin typeface="微軟正黑體" pitchFamily="34"/>
                <a:ea typeface="微軟正黑體" pitchFamily="34"/>
              </a:rPr>
              <a:t>如勞動部「部分工時受雇勞工生活補貼」方案</a:t>
            </a:r>
            <a:r>
              <a:rPr lang="zh-TW" sz="2800" b="1" i="0" u="sng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）。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457200" marR="0" lvl="0" indent="-457200" algn="just" defTabSz="914400" rtl="0" fontAlgn="auto" hangingPunct="1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微軟正黑體" pitchFamily="34"/>
              <a:buChar char="─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承攬學校委辦課後照顧服務班的單位</a:t>
            </a:r>
            <a:r>
              <a:rPr lang="zh-TW" sz="2800" b="1" i="0" u="sng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（如協會或基金會）之全職員工，並不適用本紓困方案</a:t>
            </a:r>
            <a:r>
              <a:rPr lang="zh-TW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，國教署將另案協處。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457200" marR="0" lvl="0" indent="-457200" algn="just" defTabSz="914400" rtl="0" fontAlgn="auto" hangingPunct="1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微軟正黑體" pitchFamily="34"/>
              <a:buChar char="─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有相關疑義，可洽教育紓困專線</a:t>
            </a:r>
            <a:r>
              <a:rPr lang="en-US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02-7752-3766</a:t>
            </a:r>
            <a:r>
              <a:rPr lang="zh-TW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／</a:t>
            </a:r>
            <a:r>
              <a:rPr lang="en-US" sz="2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0809-098001 </a:t>
            </a:r>
          </a:p>
          <a:p>
            <a:pPr marL="457200" marR="0" lvl="0" indent="-457200" algn="just" defTabSz="914400" rtl="0" fontAlgn="auto" hangingPunct="1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微軟正黑體" pitchFamily="34"/>
              <a:buChar char="─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 txBox="1"/>
          <p:nvPr/>
        </p:nvSpPr>
        <p:spPr>
          <a:xfrm>
            <a:off x="9329531" y="6223827"/>
            <a:ext cx="170621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3F2ED5-DBA7-495C-B310-0DBEA73F61F5}" type="slidenum">
              <a:t>6</a:t>
            </a:fld>
            <a:endParaRPr lang="en-US" sz="1200" b="0" i="0" u="none" strike="noStrike" kern="1200" cap="none" spc="0" baseline="0">
              <a:solidFill>
                <a:srgbClr val="4472C4"/>
              </a:solidFill>
              <a:uFillTx/>
              <a:latin typeface="Corbel"/>
              <a:ea typeface="新細明體" pitchFamily="18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101208" y="1520784"/>
            <a:ext cx="7989579" cy="3399903"/>
            <a:chOff x="2101208" y="1520784"/>
            <a:chExt cx="7989579" cy="3399903"/>
          </a:xfrm>
        </p:grpSpPr>
        <p:sp>
          <p:nvSpPr>
            <p:cNvPr id="4" name="椭圆 52"/>
            <p:cNvSpPr/>
            <p:nvPr/>
          </p:nvSpPr>
          <p:spPr>
            <a:xfrm>
              <a:off x="4423108" y="2108981"/>
              <a:ext cx="1687863" cy="168786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3C301">
                <a:alpha val="48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5" name="椭圆 15"/>
            <p:cNvSpPr/>
            <p:nvPr/>
          </p:nvSpPr>
          <p:spPr>
            <a:xfrm>
              <a:off x="5872779" y="2382926"/>
              <a:ext cx="1687863" cy="168786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3C301">
                <a:alpha val="48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6" name="椭圆 16"/>
            <p:cNvSpPr/>
            <p:nvPr/>
          </p:nvSpPr>
          <p:spPr>
            <a:xfrm>
              <a:off x="3448348" y="2300794"/>
              <a:ext cx="1727841" cy="172784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00C3D9">
                <a:alpha val="48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7919" b="1" i="0" u="none" strike="noStrike" kern="1200" cap="none" spc="0" baseline="0">
                  <a:solidFill>
                    <a:srgbClr val="FFFFFF"/>
                  </a:solidFill>
                  <a:uFillTx/>
                  <a:latin typeface="微软雅黑" pitchFamily="34"/>
                  <a:ea typeface="微软雅黑" pitchFamily="34"/>
                </a:rPr>
                <a:t>簡</a:t>
              </a:r>
              <a:endParaRPr lang="en-US" sz="7919" b="1" i="0" u="none" strike="noStrike" kern="1200" cap="none" spc="0" baseline="0">
                <a:solidFill>
                  <a:srgbClr val="FFFFFF"/>
                </a:solidFill>
                <a:uFillTx/>
                <a:latin typeface="微软雅黑" pitchFamily="34"/>
                <a:ea typeface="微软雅黑" pitchFamily="34"/>
              </a:endParaRPr>
            </a:p>
          </p:txBody>
        </p:sp>
        <p:sp>
          <p:nvSpPr>
            <p:cNvPr id="7" name="椭圆 18"/>
            <p:cNvSpPr/>
            <p:nvPr/>
          </p:nvSpPr>
          <p:spPr>
            <a:xfrm>
              <a:off x="4766584" y="1612928"/>
              <a:ext cx="1727841" cy="172784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028985">
                <a:alpha val="48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7919" b="1" i="0" u="none" strike="noStrike" kern="1200" cap="none" spc="0" baseline="0">
                  <a:solidFill>
                    <a:srgbClr val="FFFFFF"/>
                  </a:solidFill>
                  <a:uFillTx/>
                  <a:latin typeface="微软雅黑" pitchFamily="34"/>
                  <a:ea typeface="微软雅黑" pitchFamily="34"/>
                </a:rPr>
                <a:t>報</a:t>
              </a:r>
              <a:endParaRPr lang="en-US" sz="7919" b="1" i="0" u="none" strike="noStrike" kern="1200" cap="none" spc="0" baseline="0">
                <a:solidFill>
                  <a:srgbClr val="FFFFFF"/>
                </a:solidFill>
                <a:uFillTx/>
                <a:latin typeface="微软雅黑" pitchFamily="34"/>
                <a:ea typeface="微软雅黑" pitchFamily="34"/>
              </a:endParaRPr>
            </a:p>
          </p:txBody>
        </p:sp>
        <p:sp>
          <p:nvSpPr>
            <p:cNvPr id="8" name="椭圆 19"/>
            <p:cNvSpPr/>
            <p:nvPr/>
          </p:nvSpPr>
          <p:spPr>
            <a:xfrm>
              <a:off x="5745385" y="2821600"/>
              <a:ext cx="1727841" cy="172784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94E60">
                <a:alpha val="48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7919" b="1" i="0" u="none" strike="noStrike" kern="1200" cap="none" spc="0" baseline="0">
                  <a:solidFill>
                    <a:srgbClr val="FFFFFF"/>
                  </a:solidFill>
                  <a:uFillTx/>
                  <a:latin typeface="微软雅黑" pitchFamily="34"/>
                  <a:ea typeface="微软雅黑" pitchFamily="34"/>
                </a:rPr>
                <a:t>結</a:t>
              </a:r>
              <a:endParaRPr lang="en-US" sz="7919" b="1" i="0" u="none" strike="noStrike" kern="1200" cap="none" spc="0" baseline="0">
                <a:solidFill>
                  <a:srgbClr val="FFFFFF"/>
                </a:solidFill>
                <a:uFillTx/>
                <a:latin typeface="微软雅黑" pitchFamily="34"/>
                <a:ea typeface="微软雅黑" pitchFamily="34"/>
              </a:endParaRPr>
            </a:p>
          </p:txBody>
        </p:sp>
        <p:sp>
          <p:nvSpPr>
            <p:cNvPr id="9" name="椭圆 20"/>
            <p:cNvSpPr/>
            <p:nvPr/>
          </p:nvSpPr>
          <p:spPr>
            <a:xfrm>
              <a:off x="6993002" y="2034732"/>
              <a:ext cx="1727841" cy="172784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DE6E00">
                <a:alpha val="48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7919" b="1" i="0" u="none" strike="noStrike" kern="1200" cap="none" spc="0" baseline="0">
                  <a:solidFill>
                    <a:srgbClr val="FFFFFF"/>
                  </a:solidFill>
                  <a:uFillTx/>
                  <a:latin typeface="微软雅黑" pitchFamily="34"/>
                  <a:ea typeface="微软雅黑" pitchFamily="34"/>
                </a:rPr>
                <a:t>束</a:t>
              </a:r>
              <a:endParaRPr lang="en-US" sz="7919" b="1" i="0" u="none" strike="noStrike" kern="1200" cap="none" spc="0" baseline="0">
                <a:solidFill>
                  <a:srgbClr val="FFFFFF"/>
                </a:solidFill>
                <a:uFillTx/>
                <a:latin typeface="微软雅黑" pitchFamily="34"/>
                <a:ea typeface="微软雅黑" pitchFamily="34"/>
              </a:endParaRPr>
            </a:p>
          </p:txBody>
        </p:sp>
        <p:sp>
          <p:nvSpPr>
            <p:cNvPr id="10" name="椭圆 21"/>
            <p:cNvSpPr/>
            <p:nvPr/>
          </p:nvSpPr>
          <p:spPr>
            <a:xfrm>
              <a:off x="7190420" y="1520784"/>
              <a:ext cx="297317" cy="29731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4CC7AA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11" name="椭圆 22"/>
            <p:cNvSpPr/>
            <p:nvPr/>
          </p:nvSpPr>
          <p:spPr>
            <a:xfrm>
              <a:off x="7242002" y="4429207"/>
              <a:ext cx="491480" cy="4914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01D48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12" name="椭圆 24"/>
            <p:cNvSpPr/>
            <p:nvPr/>
          </p:nvSpPr>
          <p:spPr>
            <a:xfrm>
              <a:off x="4018175" y="1548243"/>
              <a:ext cx="354659" cy="35465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94E60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13" name="椭圆 25"/>
            <p:cNvSpPr/>
            <p:nvPr/>
          </p:nvSpPr>
          <p:spPr>
            <a:xfrm>
              <a:off x="4981724" y="4361038"/>
              <a:ext cx="388940" cy="38894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DE6E00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14" name="椭圆 26"/>
            <p:cNvSpPr/>
            <p:nvPr/>
          </p:nvSpPr>
          <p:spPr>
            <a:xfrm flipH="1">
              <a:off x="2958422" y="2449165"/>
              <a:ext cx="205374" cy="20537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DE6E00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15" name="椭圆 27"/>
            <p:cNvSpPr/>
            <p:nvPr/>
          </p:nvSpPr>
          <p:spPr>
            <a:xfrm flipH="1">
              <a:off x="2670934" y="1668972"/>
              <a:ext cx="83887" cy="8388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028985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16" name="椭圆 28"/>
            <p:cNvSpPr/>
            <p:nvPr/>
          </p:nvSpPr>
          <p:spPr>
            <a:xfrm flipH="1">
              <a:off x="2196279" y="2346295"/>
              <a:ext cx="83887" cy="8388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3C301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17" name="椭圆 41"/>
            <p:cNvSpPr/>
            <p:nvPr/>
          </p:nvSpPr>
          <p:spPr>
            <a:xfrm>
              <a:off x="3743142" y="4300807"/>
              <a:ext cx="354659" cy="35465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3C301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18" name="椭圆 42"/>
            <p:cNvSpPr/>
            <p:nvPr/>
          </p:nvSpPr>
          <p:spPr>
            <a:xfrm flipH="1">
              <a:off x="2825349" y="3708202"/>
              <a:ext cx="205374" cy="20537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94E60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19" name="椭圆 43"/>
            <p:cNvSpPr/>
            <p:nvPr/>
          </p:nvSpPr>
          <p:spPr>
            <a:xfrm flipH="1">
              <a:off x="2101208" y="3218139"/>
              <a:ext cx="83887" cy="8388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01D48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20" name="椭圆 44"/>
            <p:cNvSpPr/>
            <p:nvPr/>
          </p:nvSpPr>
          <p:spPr>
            <a:xfrm flipH="1">
              <a:off x="2323307" y="4249463"/>
              <a:ext cx="83887" cy="8388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028985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21" name="椭圆 45"/>
            <p:cNvSpPr/>
            <p:nvPr/>
          </p:nvSpPr>
          <p:spPr>
            <a:xfrm flipH="1">
              <a:off x="9152202" y="2778523"/>
              <a:ext cx="205374" cy="20537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3C301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22" name="椭圆 46"/>
            <p:cNvSpPr/>
            <p:nvPr/>
          </p:nvSpPr>
          <p:spPr>
            <a:xfrm flipH="1">
              <a:off x="9257961" y="1737835"/>
              <a:ext cx="83887" cy="8388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DE6E00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23" name="椭圆 47"/>
            <p:cNvSpPr/>
            <p:nvPr/>
          </p:nvSpPr>
          <p:spPr>
            <a:xfrm flipH="1">
              <a:off x="9856436" y="2562825"/>
              <a:ext cx="83887" cy="8388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028985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24" name="椭圆 48"/>
            <p:cNvSpPr/>
            <p:nvPr/>
          </p:nvSpPr>
          <p:spPr>
            <a:xfrm>
              <a:off x="8415588" y="4233681"/>
              <a:ext cx="354659" cy="35465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94E60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25" name="椭圆 49"/>
            <p:cNvSpPr/>
            <p:nvPr/>
          </p:nvSpPr>
          <p:spPr>
            <a:xfrm flipH="1">
              <a:off x="9082424" y="3663333"/>
              <a:ext cx="205374" cy="20537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028985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26" name="椭圆 50"/>
            <p:cNvSpPr/>
            <p:nvPr/>
          </p:nvSpPr>
          <p:spPr>
            <a:xfrm flipH="1">
              <a:off x="10006900" y="3408682"/>
              <a:ext cx="83887" cy="8388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94E60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  <p:sp>
          <p:nvSpPr>
            <p:cNvPr id="27" name="椭圆 51"/>
            <p:cNvSpPr/>
            <p:nvPr/>
          </p:nvSpPr>
          <p:spPr>
            <a:xfrm flipH="1">
              <a:off x="9665966" y="4176073"/>
              <a:ext cx="115333" cy="11533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3C301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20" b="0" i="0" u="none" strike="noStrike" kern="1200" cap="none" spc="0" baseline="0">
                <a:solidFill>
                  <a:srgbClr val="FFFFFF"/>
                </a:solidFill>
                <a:uFillTx/>
                <a:latin typeface="Corbel"/>
                <a:ea typeface="宋体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基礎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680</Words>
  <Application>Microsoft Office PowerPoint</Application>
  <PresentationFormat>如螢幕大小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6</vt:i4>
      </vt:variant>
    </vt:vector>
  </HeadingPairs>
  <TitlesOfParts>
    <vt:vector size="9" baseType="lpstr">
      <vt:lpstr>1_基礎</vt:lpstr>
      <vt:lpstr>1_Office 佈景主題</vt:lpstr>
      <vt:lpstr>Default Design</vt:lpstr>
      <vt:lpstr>教育部補助國民小學兒童課後照顧服務班（含身心障礙專班）、國小夜光天使點燈專案計畫及國民中小學學生學習扶助 未具本職之兼職服務人員 紓困方案說明-民眾版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學校辦理課後照顧服務班未具本職之兼職服務人員紓困方案說明</dc:title>
  <dc:creator>教署 國</dc:creator>
  <cp:lastModifiedBy>USER</cp:lastModifiedBy>
  <cp:revision>116</cp:revision>
  <dcterms:created xsi:type="dcterms:W3CDTF">2021-06-18T03:23:59Z</dcterms:created>
  <dcterms:modified xsi:type="dcterms:W3CDTF">2021-07-01T06:32:08Z</dcterms:modified>
</cp:coreProperties>
</file>